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</p:sldMasterIdLst>
  <p:notesMasterIdLst>
    <p:notesMasterId r:id="rId13"/>
  </p:notesMasterIdLst>
  <p:sldIdLst>
    <p:sldId id="256" r:id="rId3"/>
    <p:sldId id="259" r:id="rId4"/>
    <p:sldId id="258" r:id="rId5"/>
    <p:sldId id="267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2" autoAdjust="0"/>
    <p:restoredTop sz="94660"/>
  </p:normalViewPr>
  <p:slideViewPr>
    <p:cSldViewPr>
      <p:cViewPr>
        <p:scale>
          <a:sx n="80" d="100"/>
          <a:sy n="80" d="100"/>
        </p:scale>
        <p:origin x="-108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E8624B6-44A2-4888-802C-374F79F1500B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77BD427A-A90F-4FB9-99BF-6D6AE1D9A480}">
      <dgm:prSet phldrT="[Text]" custT="1"/>
      <dgm:spPr>
        <a:solidFill>
          <a:srgbClr val="002060"/>
        </a:solidFill>
      </dgm:spPr>
      <dgm:t>
        <a:bodyPr/>
        <a:lstStyle/>
        <a:p>
          <a:r>
            <a:rPr lang="en-US" sz="900" dirty="0" smtClean="0">
              <a:solidFill>
                <a:schemeClr val="bg1"/>
              </a:solidFill>
            </a:rPr>
            <a:t>Group Structure</a:t>
          </a:r>
          <a:endParaRPr lang="en-US" sz="900" dirty="0">
            <a:solidFill>
              <a:schemeClr val="bg1"/>
            </a:solidFill>
          </a:endParaRPr>
        </a:p>
      </dgm:t>
    </dgm:pt>
    <dgm:pt modelId="{5EBECA44-6826-42E7-97E3-947942C885D7}" type="parTrans" cxnId="{16C5AD0C-CD8A-49B7-9435-D0D10504DC11}">
      <dgm:prSet/>
      <dgm:spPr/>
      <dgm:t>
        <a:bodyPr/>
        <a:lstStyle/>
        <a:p>
          <a:endParaRPr lang="en-US" sz="900"/>
        </a:p>
      </dgm:t>
    </dgm:pt>
    <dgm:pt modelId="{344D2495-C21E-4DF2-95D0-A0040C979E64}" type="sibTrans" cxnId="{16C5AD0C-CD8A-49B7-9435-D0D10504DC11}">
      <dgm:prSet/>
      <dgm:spPr/>
      <dgm:t>
        <a:bodyPr/>
        <a:lstStyle/>
        <a:p>
          <a:endParaRPr lang="en-US" sz="900"/>
        </a:p>
      </dgm:t>
    </dgm:pt>
    <dgm:pt modelId="{C39D1F2A-4D29-4945-A96D-80E848E58B32}">
      <dgm:prSet phldrT="[Text]"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Historical Timeline</a:t>
          </a:r>
          <a:endParaRPr lang="en-US" sz="900" dirty="0">
            <a:solidFill>
              <a:srgbClr val="002060"/>
            </a:solidFill>
          </a:endParaRPr>
        </a:p>
      </dgm:t>
    </dgm:pt>
    <dgm:pt modelId="{95B4ED65-3F09-4F78-8F12-88D1977DE78B}" type="parTrans" cxnId="{2AECA2B7-E19F-4D42-AF2B-D67C60BB2B7B}">
      <dgm:prSet/>
      <dgm:spPr/>
      <dgm:t>
        <a:bodyPr/>
        <a:lstStyle/>
        <a:p>
          <a:endParaRPr lang="en-US" sz="900"/>
        </a:p>
      </dgm:t>
    </dgm:pt>
    <dgm:pt modelId="{66001505-7A88-4067-89D8-6E44149DBC43}" type="sibTrans" cxnId="{2AECA2B7-E19F-4D42-AF2B-D67C60BB2B7B}">
      <dgm:prSet/>
      <dgm:spPr/>
      <dgm:t>
        <a:bodyPr/>
        <a:lstStyle/>
        <a:p>
          <a:endParaRPr lang="en-US" sz="900"/>
        </a:p>
      </dgm:t>
    </dgm:pt>
    <dgm:pt modelId="{7160C861-1235-4B84-BADA-6132BBE26713}">
      <dgm:prSet phldrT="[Text]"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Summary Table</a:t>
          </a:r>
          <a:endParaRPr lang="en-US" sz="900" dirty="0">
            <a:solidFill>
              <a:srgbClr val="002060"/>
            </a:solidFill>
          </a:endParaRPr>
        </a:p>
      </dgm:t>
    </dgm:pt>
    <dgm:pt modelId="{48FAB573-07D6-4CA3-A49D-DCD7546B34FB}" type="parTrans" cxnId="{594D0DA6-13C3-405A-9BDD-AFCADEADD1DC}">
      <dgm:prSet/>
      <dgm:spPr/>
      <dgm:t>
        <a:bodyPr/>
        <a:lstStyle/>
        <a:p>
          <a:endParaRPr lang="en-US" sz="900"/>
        </a:p>
      </dgm:t>
    </dgm:pt>
    <dgm:pt modelId="{89DFD2DC-3FB1-4656-829A-C4D16EBCB7C9}" type="sibTrans" cxnId="{594D0DA6-13C3-405A-9BDD-AFCADEADD1DC}">
      <dgm:prSet/>
      <dgm:spPr/>
      <dgm:t>
        <a:bodyPr/>
        <a:lstStyle/>
        <a:p>
          <a:endParaRPr lang="en-US" sz="900"/>
        </a:p>
      </dgm:t>
    </dgm:pt>
    <dgm:pt modelId="{79B3AD4C-3FE3-4B44-B6B5-1396ED8FFF7D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Business Formula</a:t>
          </a:r>
          <a:endParaRPr lang="en-US" sz="900" dirty="0">
            <a:solidFill>
              <a:srgbClr val="002060"/>
            </a:solidFill>
          </a:endParaRPr>
        </a:p>
      </dgm:t>
    </dgm:pt>
    <dgm:pt modelId="{2BFD8A0F-F98D-4951-A1D7-8DE768DA6041}" type="parTrans" cxnId="{2AB79C61-71CD-4FDA-A020-CBEF1CC27322}">
      <dgm:prSet/>
      <dgm:spPr/>
      <dgm:t>
        <a:bodyPr/>
        <a:lstStyle/>
        <a:p>
          <a:endParaRPr lang="en-US" sz="900"/>
        </a:p>
      </dgm:t>
    </dgm:pt>
    <dgm:pt modelId="{E3BC1184-DE37-48E6-9F40-6EFCD593587E}" type="sibTrans" cxnId="{2AB79C61-71CD-4FDA-A020-CBEF1CC27322}">
      <dgm:prSet/>
      <dgm:spPr/>
      <dgm:t>
        <a:bodyPr/>
        <a:lstStyle/>
        <a:p>
          <a:endParaRPr lang="en-US" sz="900"/>
        </a:p>
      </dgm:t>
    </dgm:pt>
    <dgm:pt modelId="{D28971FE-9014-41A5-9E32-7B49E49C7C3D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Geographical Footprint</a:t>
          </a:r>
          <a:endParaRPr lang="en-US" sz="900" dirty="0">
            <a:solidFill>
              <a:srgbClr val="002060"/>
            </a:solidFill>
          </a:endParaRPr>
        </a:p>
      </dgm:t>
    </dgm:pt>
    <dgm:pt modelId="{156DAF87-CAAE-4AF8-8CAD-56065204A7F0}" type="parTrans" cxnId="{886BB341-10AC-4BDD-8202-1C5D0FD216E5}">
      <dgm:prSet/>
      <dgm:spPr/>
      <dgm:t>
        <a:bodyPr/>
        <a:lstStyle/>
        <a:p>
          <a:endParaRPr lang="en-US" sz="900"/>
        </a:p>
      </dgm:t>
    </dgm:pt>
    <dgm:pt modelId="{2AFB8CB2-C809-4389-BD8D-7621F47D37C3}" type="sibTrans" cxnId="{886BB341-10AC-4BDD-8202-1C5D0FD216E5}">
      <dgm:prSet/>
      <dgm:spPr/>
      <dgm:t>
        <a:bodyPr/>
        <a:lstStyle/>
        <a:p>
          <a:endParaRPr lang="en-US" sz="900"/>
        </a:p>
      </dgm:t>
    </dgm:pt>
    <dgm:pt modelId="{1123FF25-1109-4C35-B8BD-46C8C40B0314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Country Comparison</a:t>
          </a:r>
          <a:endParaRPr lang="en-US" sz="900" dirty="0">
            <a:solidFill>
              <a:srgbClr val="002060"/>
            </a:solidFill>
          </a:endParaRPr>
        </a:p>
      </dgm:t>
    </dgm:pt>
    <dgm:pt modelId="{9380AACA-72F2-424C-9DF2-7F65CF4D2474}" type="parTrans" cxnId="{5FAEB57C-7EE4-422A-8D75-71E85E1BB897}">
      <dgm:prSet/>
      <dgm:spPr/>
      <dgm:t>
        <a:bodyPr/>
        <a:lstStyle/>
        <a:p>
          <a:endParaRPr lang="en-US" sz="900"/>
        </a:p>
      </dgm:t>
    </dgm:pt>
    <dgm:pt modelId="{C0BCE345-8867-4569-BF26-642FD3616A63}" type="sibTrans" cxnId="{5FAEB57C-7EE4-422A-8D75-71E85E1BB897}">
      <dgm:prSet/>
      <dgm:spPr/>
      <dgm:t>
        <a:bodyPr/>
        <a:lstStyle/>
        <a:p>
          <a:endParaRPr lang="en-US" sz="900"/>
        </a:p>
      </dgm:t>
    </dgm:pt>
    <dgm:pt modelId="{8F0F86B5-AB07-41D7-94C8-33FAE0E600FF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Future Growth Prospects</a:t>
          </a:r>
          <a:endParaRPr lang="en-US" sz="900" dirty="0">
            <a:solidFill>
              <a:srgbClr val="002060"/>
            </a:solidFill>
          </a:endParaRPr>
        </a:p>
      </dgm:t>
    </dgm:pt>
    <dgm:pt modelId="{C284E814-147E-4F43-BD43-06B883E1D7AD}" type="parTrans" cxnId="{C12F8201-112F-4F26-82C2-DA79F78743D0}">
      <dgm:prSet/>
      <dgm:spPr/>
      <dgm:t>
        <a:bodyPr/>
        <a:lstStyle/>
        <a:p>
          <a:endParaRPr lang="en-US" sz="900"/>
        </a:p>
      </dgm:t>
    </dgm:pt>
    <dgm:pt modelId="{A80A4FA7-9780-420F-AC85-9736C0E67B7C}" type="sibTrans" cxnId="{C12F8201-112F-4F26-82C2-DA79F78743D0}">
      <dgm:prSet/>
      <dgm:spPr/>
      <dgm:t>
        <a:bodyPr/>
        <a:lstStyle/>
        <a:p>
          <a:endParaRPr lang="en-US" sz="900"/>
        </a:p>
      </dgm:t>
    </dgm:pt>
    <dgm:pt modelId="{3CCBBFB9-3A39-4B59-9453-1D547F5B4802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Financials at a Glance</a:t>
          </a:r>
          <a:endParaRPr lang="en-US" sz="900" dirty="0">
            <a:solidFill>
              <a:srgbClr val="002060"/>
            </a:solidFill>
          </a:endParaRPr>
        </a:p>
      </dgm:t>
    </dgm:pt>
    <dgm:pt modelId="{1F1CFEAB-5226-40A7-8459-0FB1D8EFA260}" type="parTrans" cxnId="{A345D35E-0B02-463C-9E83-50403DA606D4}">
      <dgm:prSet/>
      <dgm:spPr/>
      <dgm:t>
        <a:bodyPr/>
        <a:lstStyle/>
        <a:p>
          <a:endParaRPr lang="en-US" sz="900"/>
        </a:p>
      </dgm:t>
    </dgm:pt>
    <dgm:pt modelId="{BB2EA6EB-47C3-4657-8956-96A7C46B0EB9}" type="sibTrans" cxnId="{A345D35E-0B02-463C-9E83-50403DA606D4}">
      <dgm:prSet/>
      <dgm:spPr/>
      <dgm:t>
        <a:bodyPr/>
        <a:lstStyle/>
        <a:p>
          <a:endParaRPr lang="en-US" sz="900"/>
        </a:p>
      </dgm:t>
    </dgm:pt>
    <dgm:pt modelId="{0671666B-627E-4CA7-BA4C-353803FCCFA3}" type="pres">
      <dgm:prSet presAssocID="{4E8624B6-44A2-4888-802C-374F79F1500B}" presName="Name0" presStyleCnt="0">
        <dgm:presLayoutVars>
          <dgm:dir/>
          <dgm:resizeHandles val="exact"/>
        </dgm:presLayoutVars>
      </dgm:prSet>
      <dgm:spPr/>
    </dgm:pt>
    <dgm:pt modelId="{AB48ED1F-36DB-4F6D-A8B9-BB9EE7BA5C4A}" type="pres">
      <dgm:prSet presAssocID="{77BD427A-A90F-4FB9-99BF-6D6AE1D9A480}" presName="parTxOnly" presStyleLbl="node1" presStyleIdx="0" presStyleCnt="8">
        <dgm:presLayoutVars>
          <dgm:bulletEnabled val="1"/>
        </dgm:presLayoutVars>
      </dgm:prSet>
      <dgm:spPr/>
    </dgm:pt>
    <dgm:pt modelId="{5D489DCF-35DC-420B-B5BC-C4FCFA675642}" type="pres">
      <dgm:prSet presAssocID="{344D2495-C21E-4DF2-95D0-A0040C979E64}" presName="parSpace" presStyleCnt="0"/>
      <dgm:spPr/>
    </dgm:pt>
    <dgm:pt modelId="{C1BD53B9-218D-4539-AFC9-7FAD364F7950}" type="pres">
      <dgm:prSet presAssocID="{C39D1F2A-4D29-4945-A96D-80E848E58B32}" presName="parTxOnly" presStyleLbl="node1" presStyleIdx="1" presStyleCnt="8">
        <dgm:presLayoutVars>
          <dgm:bulletEnabled val="1"/>
        </dgm:presLayoutVars>
      </dgm:prSet>
      <dgm:spPr/>
    </dgm:pt>
    <dgm:pt modelId="{79644F86-B16C-4F00-AE64-75DB551412F3}" type="pres">
      <dgm:prSet presAssocID="{66001505-7A88-4067-89D8-6E44149DBC43}" presName="parSpace" presStyleCnt="0"/>
      <dgm:spPr/>
    </dgm:pt>
    <dgm:pt modelId="{E4660CE7-1426-4848-A7BD-93728C5FA512}" type="pres">
      <dgm:prSet presAssocID="{79B3AD4C-3FE3-4B44-B6B5-1396ED8FFF7D}" presName="parTxOnly" presStyleLbl="node1" presStyleIdx="2" presStyleCnt="8">
        <dgm:presLayoutVars>
          <dgm:bulletEnabled val="1"/>
        </dgm:presLayoutVars>
      </dgm:prSet>
      <dgm:spPr/>
    </dgm:pt>
    <dgm:pt modelId="{975A7EFB-A9D5-4CAF-8754-6DF7696EE64C}" type="pres">
      <dgm:prSet presAssocID="{E3BC1184-DE37-48E6-9F40-6EFCD593587E}" presName="parSpace" presStyleCnt="0"/>
      <dgm:spPr/>
    </dgm:pt>
    <dgm:pt modelId="{6E342D24-F787-45B4-A319-350FB8859E0B}" type="pres">
      <dgm:prSet presAssocID="{D28971FE-9014-41A5-9E32-7B49E49C7C3D}" presName="parTxOnly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EFDEDF2-7B7A-434E-BF84-8CF5BCE71AA1}" type="pres">
      <dgm:prSet presAssocID="{2AFB8CB2-C809-4389-BD8D-7621F47D37C3}" presName="parSpace" presStyleCnt="0"/>
      <dgm:spPr/>
    </dgm:pt>
    <dgm:pt modelId="{AC5CA127-9BC6-4916-AB6F-C866AE7E85CE}" type="pres">
      <dgm:prSet presAssocID="{1123FF25-1109-4C35-B8BD-46C8C40B0314}" presName="parTxOnly" presStyleLbl="node1" presStyleIdx="4" presStyleCnt="8">
        <dgm:presLayoutVars>
          <dgm:bulletEnabled val="1"/>
        </dgm:presLayoutVars>
      </dgm:prSet>
      <dgm:spPr/>
    </dgm:pt>
    <dgm:pt modelId="{30F80C95-F4A7-4BFB-A5AC-6E820FED6100}" type="pres">
      <dgm:prSet presAssocID="{C0BCE345-8867-4569-BF26-642FD3616A63}" presName="parSpace" presStyleCnt="0"/>
      <dgm:spPr/>
    </dgm:pt>
    <dgm:pt modelId="{4460A4CB-E0D9-4357-B777-26AF297C91C8}" type="pres">
      <dgm:prSet presAssocID="{8F0F86B5-AB07-41D7-94C8-33FAE0E600FF}" presName="parTxOnly" presStyleLbl="node1" presStyleIdx="5" presStyleCnt="8">
        <dgm:presLayoutVars>
          <dgm:bulletEnabled val="1"/>
        </dgm:presLayoutVars>
      </dgm:prSet>
      <dgm:spPr/>
    </dgm:pt>
    <dgm:pt modelId="{402E69A4-B99A-4972-91D5-9915BAE763F8}" type="pres">
      <dgm:prSet presAssocID="{A80A4FA7-9780-420F-AC85-9736C0E67B7C}" presName="parSpace" presStyleCnt="0"/>
      <dgm:spPr/>
    </dgm:pt>
    <dgm:pt modelId="{0585E7CF-D039-4BAC-B8CB-E331B5670C62}" type="pres">
      <dgm:prSet presAssocID="{3CCBBFB9-3A39-4B59-9453-1D547F5B4802}" presName="parTxOnly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862822-5730-49E0-9F32-B298ED5475B0}" type="pres">
      <dgm:prSet presAssocID="{BB2EA6EB-47C3-4657-8956-96A7C46B0EB9}" presName="parSpace" presStyleCnt="0"/>
      <dgm:spPr/>
    </dgm:pt>
    <dgm:pt modelId="{7ED36E5A-3D5A-4246-BD1D-C2B9D10BB483}" type="pres">
      <dgm:prSet presAssocID="{7160C861-1235-4B84-BADA-6132BBE26713}" presName="parTxOnly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F2439DD-119C-4986-86FC-799528604E89}" type="presOf" srcId="{8F0F86B5-AB07-41D7-94C8-33FAE0E600FF}" destId="{4460A4CB-E0D9-4357-B777-26AF297C91C8}" srcOrd="0" destOrd="0" presId="urn:microsoft.com/office/officeart/2005/8/layout/hChevron3"/>
    <dgm:cxn modelId="{F9A13702-A72B-45CE-BCDD-55824F2DDA3C}" type="presOf" srcId="{7160C861-1235-4B84-BADA-6132BBE26713}" destId="{7ED36E5A-3D5A-4246-BD1D-C2B9D10BB483}" srcOrd="0" destOrd="0" presId="urn:microsoft.com/office/officeart/2005/8/layout/hChevron3"/>
    <dgm:cxn modelId="{2AB79C61-71CD-4FDA-A020-CBEF1CC27322}" srcId="{4E8624B6-44A2-4888-802C-374F79F1500B}" destId="{79B3AD4C-3FE3-4B44-B6B5-1396ED8FFF7D}" srcOrd="2" destOrd="0" parTransId="{2BFD8A0F-F98D-4951-A1D7-8DE768DA6041}" sibTransId="{E3BC1184-DE37-48E6-9F40-6EFCD593587E}"/>
    <dgm:cxn modelId="{35B7BF55-B661-41B1-B1A0-EC11B9F42EBB}" type="presOf" srcId="{77BD427A-A90F-4FB9-99BF-6D6AE1D9A480}" destId="{AB48ED1F-36DB-4F6D-A8B9-BB9EE7BA5C4A}" srcOrd="0" destOrd="0" presId="urn:microsoft.com/office/officeart/2005/8/layout/hChevron3"/>
    <dgm:cxn modelId="{CDD23566-3033-46A2-8295-DB27F60A41C6}" type="presOf" srcId="{1123FF25-1109-4C35-B8BD-46C8C40B0314}" destId="{AC5CA127-9BC6-4916-AB6F-C866AE7E85CE}" srcOrd="0" destOrd="0" presId="urn:microsoft.com/office/officeart/2005/8/layout/hChevron3"/>
    <dgm:cxn modelId="{C12F8201-112F-4F26-82C2-DA79F78743D0}" srcId="{4E8624B6-44A2-4888-802C-374F79F1500B}" destId="{8F0F86B5-AB07-41D7-94C8-33FAE0E600FF}" srcOrd="5" destOrd="0" parTransId="{C284E814-147E-4F43-BD43-06B883E1D7AD}" sibTransId="{A80A4FA7-9780-420F-AC85-9736C0E67B7C}"/>
    <dgm:cxn modelId="{73D146F3-11B9-47E5-B090-8AAAE601B1C2}" type="presOf" srcId="{3CCBBFB9-3A39-4B59-9453-1D547F5B4802}" destId="{0585E7CF-D039-4BAC-B8CB-E331B5670C62}" srcOrd="0" destOrd="0" presId="urn:microsoft.com/office/officeart/2005/8/layout/hChevron3"/>
    <dgm:cxn modelId="{16C5AD0C-CD8A-49B7-9435-D0D10504DC11}" srcId="{4E8624B6-44A2-4888-802C-374F79F1500B}" destId="{77BD427A-A90F-4FB9-99BF-6D6AE1D9A480}" srcOrd="0" destOrd="0" parTransId="{5EBECA44-6826-42E7-97E3-947942C885D7}" sibTransId="{344D2495-C21E-4DF2-95D0-A0040C979E64}"/>
    <dgm:cxn modelId="{A345D35E-0B02-463C-9E83-50403DA606D4}" srcId="{4E8624B6-44A2-4888-802C-374F79F1500B}" destId="{3CCBBFB9-3A39-4B59-9453-1D547F5B4802}" srcOrd="6" destOrd="0" parTransId="{1F1CFEAB-5226-40A7-8459-0FB1D8EFA260}" sibTransId="{BB2EA6EB-47C3-4657-8956-96A7C46B0EB9}"/>
    <dgm:cxn modelId="{D01EDA73-6CC3-4F75-B90A-EE41D59C52C2}" type="presOf" srcId="{C39D1F2A-4D29-4945-A96D-80E848E58B32}" destId="{C1BD53B9-218D-4539-AFC9-7FAD364F7950}" srcOrd="0" destOrd="0" presId="urn:microsoft.com/office/officeart/2005/8/layout/hChevron3"/>
    <dgm:cxn modelId="{C9C5E2B9-BA47-490E-8C43-4461EC429EB9}" type="presOf" srcId="{4E8624B6-44A2-4888-802C-374F79F1500B}" destId="{0671666B-627E-4CA7-BA4C-353803FCCFA3}" srcOrd="0" destOrd="0" presId="urn:microsoft.com/office/officeart/2005/8/layout/hChevron3"/>
    <dgm:cxn modelId="{F8F60B15-320F-4B25-89CB-039C64773269}" type="presOf" srcId="{D28971FE-9014-41A5-9E32-7B49E49C7C3D}" destId="{6E342D24-F787-45B4-A319-350FB8859E0B}" srcOrd="0" destOrd="0" presId="urn:microsoft.com/office/officeart/2005/8/layout/hChevron3"/>
    <dgm:cxn modelId="{886BB341-10AC-4BDD-8202-1C5D0FD216E5}" srcId="{4E8624B6-44A2-4888-802C-374F79F1500B}" destId="{D28971FE-9014-41A5-9E32-7B49E49C7C3D}" srcOrd="3" destOrd="0" parTransId="{156DAF87-CAAE-4AF8-8CAD-56065204A7F0}" sibTransId="{2AFB8CB2-C809-4389-BD8D-7621F47D37C3}"/>
    <dgm:cxn modelId="{594D0DA6-13C3-405A-9BDD-AFCADEADD1DC}" srcId="{4E8624B6-44A2-4888-802C-374F79F1500B}" destId="{7160C861-1235-4B84-BADA-6132BBE26713}" srcOrd="7" destOrd="0" parTransId="{48FAB573-07D6-4CA3-A49D-DCD7546B34FB}" sibTransId="{89DFD2DC-3FB1-4656-829A-C4D16EBCB7C9}"/>
    <dgm:cxn modelId="{2AECA2B7-E19F-4D42-AF2B-D67C60BB2B7B}" srcId="{4E8624B6-44A2-4888-802C-374F79F1500B}" destId="{C39D1F2A-4D29-4945-A96D-80E848E58B32}" srcOrd="1" destOrd="0" parTransId="{95B4ED65-3F09-4F78-8F12-88D1977DE78B}" sibTransId="{66001505-7A88-4067-89D8-6E44149DBC43}"/>
    <dgm:cxn modelId="{31F2BA35-5D73-44F7-8FC7-DB56ED613AF2}" type="presOf" srcId="{79B3AD4C-3FE3-4B44-B6B5-1396ED8FFF7D}" destId="{E4660CE7-1426-4848-A7BD-93728C5FA512}" srcOrd="0" destOrd="0" presId="urn:microsoft.com/office/officeart/2005/8/layout/hChevron3"/>
    <dgm:cxn modelId="{5FAEB57C-7EE4-422A-8D75-71E85E1BB897}" srcId="{4E8624B6-44A2-4888-802C-374F79F1500B}" destId="{1123FF25-1109-4C35-B8BD-46C8C40B0314}" srcOrd="4" destOrd="0" parTransId="{9380AACA-72F2-424C-9DF2-7F65CF4D2474}" sibTransId="{C0BCE345-8867-4569-BF26-642FD3616A63}"/>
    <dgm:cxn modelId="{2E9A2A4A-44B4-4652-9B84-D80439A6566B}" type="presParOf" srcId="{0671666B-627E-4CA7-BA4C-353803FCCFA3}" destId="{AB48ED1F-36DB-4F6D-A8B9-BB9EE7BA5C4A}" srcOrd="0" destOrd="0" presId="urn:microsoft.com/office/officeart/2005/8/layout/hChevron3"/>
    <dgm:cxn modelId="{2957E765-2B60-40AD-9150-3B33C3C927E5}" type="presParOf" srcId="{0671666B-627E-4CA7-BA4C-353803FCCFA3}" destId="{5D489DCF-35DC-420B-B5BC-C4FCFA675642}" srcOrd="1" destOrd="0" presId="urn:microsoft.com/office/officeart/2005/8/layout/hChevron3"/>
    <dgm:cxn modelId="{9D9E54DE-92F0-4487-930F-CA091F935B47}" type="presParOf" srcId="{0671666B-627E-4CA7-BA4C-353803FCCFA3}" destId="{C1BD53B9-218D-4539-AFC9-7FAD364F7950}" srcOrd="2" destOrd="0" presId="urn:microsoft.com/office/officeart/2005/8/layout/hChevron3"/>
    <dgm:cxn modelId="{6AE18B91-E8C7-4010-924D-20604CFDD64E}" type="presParOf" srcId="{0671666B-627E-4CA7-BA4C-353803FCCFA3}" destId="{79644F86-B16C-4F00-AE64-75DB551412F3}" srcOrd="3" destOrd="0" presId="urn:microsoft.com/office/officeart/2005/8/layout/hChevron3"/>
    <dgm:cxn modelId="{2A79E6A4-7E26-4BE5-AB7A-967B3AB6C55C}" type="presParOf" srcId="{0671666B-627E-4CA7-BA4C-353803FCCFA3}" destId="{E4660CE7-1426-4848-A7BD-93728C5FA512}" srcOrd="4" destOrd="0" presId="urn:microsoft.com/office/officeart/2005/8/layout/hChevron3"/>
    <dgm:cxn modelId="{98CEABF3-EDBE-4827-905B-6CCB7B9EC0E3}" type="presParOf" srcId="{0671666B-627E-4CA7-BA4C-353803FCCFA3}" destId="{975A7EFB-A9D5-4CAF-8754-6DF7696EE64C}" srcOrd="5" destOrd="0" presId="urn:microsoft.com/office/officeart/2005/8/layout/hChevron3"/>
    <dgm:cxn modelId="{0575EB19-61BC-4AF3-B86C-73E460AAFA9A}" type="presParOf" srcId="{0671666B-627E-4CA7-BA4C-353803FCCFA3}" destId="{6E342D24-F787-45B4-A319-350FB8859E0B}" srcOrd="6" destOrd="0" presId="urn:microsoft.com/office/officeart/2005/8/layout/hChevron3"/>
    <dgm:cxn modelId="{DED069F9-CBDC-4C92-9246-585C2F75435C}" type="presParOf" srcId="{0671666B-627E-4CA7-BA4C-353803FCCFA3}" destId="{CEFDEDF2-7B7A-434E-BF84-8CF5BCE71AA1}" srcOrd="7" destOrd="0" presId="urn:microsoft.com/office/officeart/2005/8/layout/hChevron3"/>
    <dgm:cxn modelId="{1B25503F-5E7F-47BD-B783-38D839F0B025}" type="presParOf" srcId="{0671666B-627E-4CA7-BA4C-353803FCCFA3}" destId="{AC5CA127-9BC6-4916-AB6F-C866AE7E85CE}" srcOrd="8" destOrd="0" presId="urn:microsoft.com/office/officeart/2005/8/layout/hChevron3"/>
    <dgm:cxn modelId="{6941A99F-7113-4455-943A-266F351B7870}" type="presParOf" srcId="{0671666B-627E-4CA7-BA4C-353803FCCFA3}" destId="{30F80C95-F4A7-4BFB-A5AC-6E820FED6100}" srcOrd="9" destOrd="0" presId="urn:microsoft.com/office/officeart/2005/8/layout/hChevron3"/>
    <dgm:cxn modelId="{5A8532BA-DAA7-4190-BF11-A263C1DB0148}" type="presParOf" srcId="{0671666B-627E-4CA7-BA4C-353803FCCFA3}" destId="{4460A4CB-E0D9-4357-B777-26AF297C91C8}" srcOrd="10" destOrd="0" presId="urn:microsoft.com/office/officeart/2005/8/layout/hChevron3"/>
    <dgm:cxn modelId="{A779FC7B-BEA9-4087-84DF-8627C61E3238}" type="presParOf" srcId="{0671666B-627E-4CA7-BA4C-353803FCCFA3}" destId="{402E69A4-B99A-4972-91D5-9915BAE763F8}" srcOrd="11" destOrd="0" presId="urn:microsoft.com/office/officeart/2005/8/layout/hChevron3"/>
    <dgm:cxn modelId="{9F91DB05-F6F9-41BC-8217-81C2C9C22525}" type="presParOf" srcId="{0671666B-627E-4CA7-BA4C-353803FCCFA3}" destId="{0585E7CF-D039-4BAC-B8CB-E331B5670C62}" srcOrd="12" destOrd="0" presId="urn:microsoft.com/office/officeart/2005/8/layout/hChevron3"/>
    <dgm:cxn modelId="{C73C4D23-3D5B-4E6E-A8EA-33BF489F8B13}" type="presParOf" srcId="{0671666B-627E-4CA7-BA4C-353803FCCFA3}" destId="{40862822-5730-49E0-9F32-B298ED5475B0}" srcOrd="13" destOrd="0" presId="urn:microsoft.com/office/officeart/2005/8/layout/hChevron3"/>
    <dgm:cxn modelId="{70FECB4B-3A69-48AB-8010-A1989DBF2BDD}" type="presParOf" srcId="{0671666B-627E-4CA7-BA4C-353803FCCFA3}" destId="{7ED36E5A-3D5A-4246-BD1D-C2B9D10BB483}" srcOrd="1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E8624B6-44A2-4888-802C-374F79F1500B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77BD427A-A90F-4FB9-99BF-6D6AE1D9A480}">
      <dgm:prSet phldrT="[Text]"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Group Structure</a:t>
          </a:r>
          <a:endParaRPr lang="en-US" sz="900" dirty="0">
            <a:solidFill>
              <a:srgbClr val="002060"/>
            </a:solidFill>
          </a:endParaRPr>
        </a:p>
      </dgm:t>
    </dgm:pt>
    <dgm:pt modelId="{5EBECA44-6826-42E7-97E3-947942C885D7}" type="parTrans" cxnId="{16C5AD0C-CD8A-49B7-9435-D0D10504DC11}">
      <dgm:prSet/>
      <dgm:spPr/>
      <dgm:t>
        <a:bodyPr/>
        <a:lstStyle/>
        <a:p>
          <a:endParaRPr lang="en-US" sz="900"/>
        </a:p>
      </dgm:t>
    </dgm:pt>
    <dgm:pt modelId="{344D2495-C21E-4DF2-95D0-A0040C979E64}" type="sibTrans" cxnId="{16C5AD0C-CD8A-49B7-9435-D0D10504DC11}">
      <dgm:prSet/>
      <dgm:spPr/>
      <dgm:t>
        <a:bodyPr/>
        <a:lstStyle/>
        <a:p>
          <a:endParaRPr lang="en-US" sz="900"/>
        </a:p>
      </dgm:t>
    </dgm:pt>
    <dgm:pt modelId="{C39D1F2A-4D29-4945-A96D-80E848E58B32}">
      <dgm:prSet phldrT="[Text]" custT="1"/>
      <dgm:spPr>
        <a:solidFill>
          <a:srgbClr val="002060"/>
        </a:solidFill>
      </dgm:spPr>
      <dgm:t>
        <a:bodyPr/>
        <a:lstStyle/>
        <a:p>
          <a:r>
            <a:rPr lang="en-US" sz="900" dirty="0" smtClean="0">
              <a:solidFill>
                <a:schemeClr val="bg1"/>
              </a:solidFill>
            </a:rPr>
            <a:t>Historical Timeline</a:t>
          </a:r>
          <a:endParaRPr lang="en-US" sz="900" dirty="0">
            <a:solidFill>
              <a:schemeClr val="bg1"/>
            </a:solidFill>
          </a:endParaRPr>
        </a:p>
      </dgm:t>
    </dgm:pt>
    <dgm:pt modelId="{95B4ED65-3F09-4F78-8F12-88D1977DE78B}" type="parTrans" cxnId="{2AECA2B7-E19F-4D42-AF2B-D67C60BB2B7B}">
      <dgm:prSet/>
      <dgm:spPr/>
      <dgm:t>
        <a:bodyPr/>
        <a:lstStyle/>
        <a:p>
          <a:endParaRPr lang="en-US" sz="900"/>
        </a:p>
      </dgm:t>
    </dgm:pt>
    <dgm:pt modelId="{66001505-7A88-4067-89D8-6E44149DBC43}" type="sibTrans" cxnId="{2AECA2B7-E19F-4D42-AF2B-D67C60BB2B7B}">
      <dgm:prSet/>
      <dgm:spPr/>
      <dgm:t>
        <a:bodyPr/>
        <a:lstStyle/>
        <a:p>
          <a:endParaRPr lang="en-US" sz="900"/>
        </a:p>
      </dgm:t>
    </dgm:pt>
    <dgm:pt modelId="{7160C861-1235-4B84-BADA-6132BBE26713}">
      <dgm:prSet phldrT="[Text]"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Summary Table</a:t>
          </a:r>
          <a:endParaRPr lang="en-US" sz="900" dirty="0">
            <a:solidFill>
              <a:srgbClr val="002060"/>
            </a:solidFill>
          </a:endParaRPr>
        </a:p>
      </dgm:t>
    </dgm:pt>
    <dgm:pt modelId="{48FAB573-07D6-4CA3-A49D-DCD7546B34FB}" type="parTrans" cxnId="{594D0DA6-13C3-405A-9BDD-AFCADEADD1DC}">
      <dgm:prSet/>
      <dgm:spPr/>
      <dgm:t>
        <a:bodyPr/>
        <a:lstStyle/>
        <a:p>
          <a:endParaRPr lang="en-US" sz="900"/>
        </a:p>
      </dgm:t>
    </dgm:pt>
    <dgm:pt modelId="{89DFD2DC-3FB1-4656-829A-C4D16EBCB7C9}" type="sibTrans" cxnId="{594D0DA6-13C3-405A-9BDD-AFCADEADD1DC}">
      <dgm:prSet/>
      <dgm:spPr/>
      <dgm:t>
        <a:bodyPr/>
        <a:lstStyle/>
        <a:p>
          <a:endParaRPr lang="en-US" sz="900"/>
        </a:p>
      </dgm:t>
    </dgm:pt>
    <dgm:pt modelId="{79B3AD4C-3FE3-4B44-B6B5-1396ED8FFF7D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Business Formula</a:t>
          </a:r>
          <a:endParaRPr lang="en-US" sz="900" dirty="0">
            <a:solidFill>
              <a:srgbClr val="002060"/>
            </a:solidFill>
          </a:endParaRPr>
        </a:p>
      </dgm:t>
    </dgm:pt>
    <dgm:pt modelId="{2BFD8A0F-F98D-4951-A1D7-8DE768DA6041}" type="parTrans" cxnId="{2AB79C61-71CD-4FDA-A020-CBEF1CC27322}">
      <dgm:prSet/>
      <dgm:spPr/>
      <dgm:t>
        <a:bodyPr/>
        <a:lstStyle/>
        <a:p>
          <a:endParaRPr lang="en-US" sz="900"/>
        </a:p>
      </dgm:t>
    </dgm:pt>
    <dgm:pt modelId="{E3BC1184-DE37-48E6-9F40-6EFCD593587E}" type="sibTrans" cxnId="{2AB79C61-71CD-4FDA-A020-CBEF1CC27322}">
      <dgm:prSet/>
      <dgm:spPr/>
      <dgm:t>
        <a:bodyPr/>
        <a:lstStyle/>
        <a:p>
          <a:endParaRPr lang="en-US" sz="900"/>
        </a:p>
      </dgm:t>
    </dgm:pt>
    <dgm:pt modelId="{D28971FE-9014-41A5-9E32-7B49E49C7C3D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Geographical Footprint</a:t>
          </a:r>
          <a:endParaRPr lang="en-US" sz="900" dirty="0">
            <a:solidFill>
              <a:srgbClr val="002060"/>
            </a:solidFill>
          </a:endParaRPr>
        </a:p>
      </dgm:t>
    </dgm:pt>
    <dgm:pt modelId="{156DAF87-CAAE-4AF8-8CAD-56065204A7F0}" type="parTrans" cxnId="{886BB341-10AC-4BDD-8202-1C5D0FD216E5}">
      <dgm:prSet/>
      <dgm:spPr/>
      <dgm:t>
        <a:bodyPr/>
        <a:lstStyle/>
        <a:p>
          <a:endParaRPr lang="en-US" sz="900"/>
        </a:p>
      </dgm:t>
    </dgm:pt>
    <dgm:pt modelId="{2AFB8CB2-C809-4389-BD8D-7621F47D37C3}" type="sibTrans" cxnId="{886BB341-10AC-4BDD-8202-1C5D0FD216E5}">
      <dgm:prSet/>
      <dgm:spPr/>
      <dgm:t>
        <a:bodyPr/>
        <a:lstStyle/>
        <a:p>
          <a:endParaRPr lang="en-US" sz="900"/>
        </a:p>
      </dgm:t>
    </dgm:pt>
    <dgm:pt modelId="{1123FF25-1109-4C35-B8BD-46C8C40B0314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Country Comparison</a:t>
          </a:r>
          <a:endParaRPr lang="en-US" sz="900" dirty="0">
            <a:solidFill>
              <a:srgbClr val="002060"/>
            </a:solidFill>
          </a:endParaRPr>
        </a:p>
      </dgm:t>
    </dgm:pt>
    <dgm:pt modelId="{9380AACA-72F2-424C-9DF2-7F65CF4D2474}" type="parTrans" cxnId="{5FAEB57C-7EE4-422A-8D75-71E85E1BB897}">
      <dgm:prSet/>
      <dgm:spPr/>
      <dgm:t>
        <a:bodyPr/>
        <a:lstStyle/>
        <a:p>
          <a:endParaRPr lang="en-US" sz="900"/>
        </a:p>
      </dgm:t>
    </dgm:pt>
    <dgm:pt modelId="{C0BCE345-8867-4569-BF26-642FD3616A63}" type="sibTrans" cxnId="{5FAEB57C-7EE4-422A-8D75-71E85E1BB897}">
      <dgm:prSet/>
      <dgm:spPr/>
      <dgm:t>
        <a:bodyPr/>
        <a:lstStyle/>
        <a:p>
          <a:endParaRPr lang="en-US" sz="900"/>
        </a:p>
      </dgm:t>
    </dgm:pt>
    <dgm:pt modelId="{8F0F86B5-AB07-41D7-94C8-33FAE0E600FF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Future Growth Prospects</a:t>
          </a:r>
          <a:endParaRPr lang="en-US" sz="900" dirty="0">
            <a:solidFill>
              <a:srgbClr val="002060"/>
            </a:solidFill>
          </a:endParaRPr>
        </a:p>
      </dgm:t>
    </dgm:pt>
    <dgm:pt modelId="{C284E814-147E-4F43-BD43-06B883E1D7AD}" type="parTrans" cxnId="{C12F8201-112F-4F26-82C2-DA79F78743D0}">
      <dgm:prSet/>
      <dgm:spPr/>
      <dgm:t>
        <a:bodyPr/>
        <a:lstStyle/>
        <a:p>
          <a:endParaRPr lang="en-US" sz="900"/>
        </a:p>
      </dgm:t>
    </dgm:pt>
    <dgm:pt modelId="{A80A4FA7-9780-420F-AC85-9736C0E67B7C}" type="sibTrans" cxnId="{C12F8201-112F-4F26-82C2-DA79F78743D0}">
      <dgm:prSet/>
      <dgm:spPr/>
      <dgm:t>
        <a:bodyPr/>
        <a:lstStyle/>
        <a:p>
          <a:endParaRPr lang="en-US" sz="900"/>
        </a:p>
      </dgm:t>
    </dgm:pt>
    <dgm:pt modelId="{3CCBBFB9-3A39-4B59-9453-1D547F5B4802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Financials at a Glance</a:t>
          </a:r>
          <a:endParaRPr lang="en-US" sz="900" dirty="0">
            <a:solidFill>
              <a:srgbClr val="002060"/>
            </a:solidFill>
          </a:endParaRPr>
        </a:p>
      </dgm:t>
    </dgm:pt>
    <dgm:pt modelId="{1F1CFEAB-5226-40A7-8459-0FB1D8EFA260}" type="parTrans" cxnId="{A345D35E-0B02-463C-9E83-50403DA606D4}">
      <dgm:prSet/>
      <dgm:spPr/>
      <dgm:t>
        <a:bodyPr/>
        <a:lstStyle/>
        <a:p>
          <a:endParaRPr lang="en-US" sz="900"/>
        </a:p>
      </dgm:t>
    </dgm:pt>
    <dgm:pt modelId="{BB2EA6EB-47C3-4657-8956-96A7C46B0EB9}" type="sibTrans" cxnId="{A345D35E-0B02-463C-9E83-50403DA606D4}">
      <dgm:prSet/>
      <dgm:spPr/>
      <dgm:t>
        <a:bodyPr/>
        <a:lstStyle/>
        <a:p>
          <a:endParaRPr lang="en-US" sz="900"/>
        </a:p>
      </dgm:t>
    </dgm:pt>
    <dgm:pt modelId="{0671666B-627E-4CA7-BA4C-353803FCCFA3}" type="pres">
      <dgm:prSet presAssocID="{4E8624B6-44A2-4888-802C-374F79F1500B}" presName="Name0" presStyleCnt="0">
        <dgm:presLayoutVars>
          <dgm:dir/>
          <dgm:resizeHandles val="exact"/>
        </dgm:presLayoutVars>
      </dgm:prSet>
      <dgm:spPr/>
    </dgm:pt>
    <dgm:pt modelId="{AB48ED1F-36DB-4F6D-A8B9-BB9EE7BA5C4A}" type="pres">
      <dgm:prSet presAssocID="{77BD427A-A90F-4FB9-99BF-6D6AE1D9A480}" presName="parTxOnly" presStyleLbl="node1" presStyleIdx="0" presStyleCnt="8">
        <dgm:presLayoutVars>
          <dgm:bulletEnabled val="1"/>
        </dgm:presLayoutVars>
      </dgm:prSet>
      <dgm:spPr/>
    </dgm:pt>
    <dgm:pt modelId="{5D489DCF-35DC-420B-B5BC-C4FCFA675642}" type="pres">
      <dgm:prSet presAssocID="{344D2495-C21E-4DF2-95D0-A0040C979E64}" presName="parSpace" presStyleCnt="0"/>
      <dgm:spPr/>
    </dgm:pt>
    <dgm:pt modelId="{C1BD53B9-218D-4539-AFC9-7FAD364F7950}" type="pres">
      <dgm:prSet presAssocID="{C39D1F2A-4D29-4945-A96D-80E848E58B32}" presName="parTxOnly" presStyleLbl="node1" presStyleIdx="1" presStyleCnt="8">
        <dgm:presLayoutVars>
          <dgm:bulletEnabled val="1"/>
        </dgm:presLayoutVars>
      </dgm:prSet>
      <dgm:spPr/>
    </dgm:pt>
    <dgm:pt modelId="{79644F86-B16C-4F00-AE64-75DB551412F3}" type="pres">
      <dgm:prSet presAssocID="{66001505-7A88-4067-89D8-6E44149DBC43}" presName="parSpace" presStyleCnt="0"/>
      <dgm:spPr/>
    </dgm:pt>
    <dgm:pt modelId="{E4660CE7-1426-4848-A7BD-93728C5FA512}" type="pres">
      <dgm:prSet presAssocID="{79B3AD4C-3FE3-4B44-B6B5-1396ED8FFF7D}" presName="parTxOnly" presStyleLbl="node1" presStyleIdx="2" presStyleCnt="8">
        <dgm:presLayoutVars>
          <dgm:bulletEnabled val="1"/>
        </dgm:presLayoutVars>
      </dgm:prSet>
      <dgm:spPr/>
    </dgm:pt>
    <dgm:pt modelId="{975A7EFB-A9D5-4CAF-8754-6DF7696EE64C}" type="pres">
      <dgm:prSet presAssocID="{E3BC1184-DE37-48E6-9F40-6EFCD593587E}" presName="parSpace" presStyleCnt="0"/>
      <dgm:spPr/>
    </dgm:pt>
    <dgm:pt modelId="{6E342D24-F787-45B4-A319-350FB8859E0B}" type="pres">
      <dgm:prSet presAssocID="{D28971FE-9014-41A5-9E32-7B49E49C7C3D}" presName="parTxOnly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EFDEDF2-7B7A-434E-BF84-8CF5BCE71AA1}" type="pres">
      <dgm:prSet presAssocID="{2AFB8CB2-C809-4389-BD8D-7621F47D37C3}" presName="parSpace" presStyleCnt="0"/>
      <dgm:spPr/>
    </dgm:pt>
    <dgm:pt modelId="{AC5CA127-9BC6-4916-AB6F-C866AE7E85CE}" type="pres">
      <dgm:prSet presAssocID="{1123FF25-1109-4C35-B8BD-46C8C40B0314}" presName="parTxOnly" presStyleLbl="node1" presStyleIdx="4" presStyleCnt="8">
        <dgm:presLayoutVars>
          <dgm:bulletEnabled val="1"/>
        </dgm:presLayoutVars>
      </dgm:prSet>
      <dgm:spPr/>
    </dgm:pt>
    <dgm:pt modelId="{30F80C95-F4A7-4BFB-A5AC-6E820FED6100}" type="pres">
      <dgm:prSet presAssocID="{C0BCE345-8867-4569-BF26-642FD3616A63}" presName="parSpace" presStyleCnt="0"/>
      <dgm:spPr/>
    </dgm:pt>
    <dgm:pt modelId="{4460A4CB-E0D9-4357-B777-26AF297C91C8}" type="pres">
      <dgm:prSet presAssocID="{8F0F86B5-AB07-41D7-94C8-33FAE0E600FF}" presName="parTxOnly" presStyleLbl="node1" presStyleIdx="5" presStyleCnt="8">
        <dgm:presLayoutVars>
          <dgm:bulletEnabled val="1"/>
        </dgm:presLayoutVars>
      </dgm:prSet>
      <dgm:spPr/>
    </dgm:pt>
    <dgm:pt modelId="{402E69A4-B99A-4972-91D5-9915BAE763F8}" type="pres">
      <dgm:prSet presAssocID="{A80A4FA7-9780-420F-AC85-9736C0E67B7C}" presName="parSpace" presStyleCnt="0"/>
      <dgm:spPr/>
    </dgm:pt>
    <dgm:pt modelId="{0585E7CF-D039-4BAC-B8CB-E331B5670C62}" type="pres">
      <dgm:prSet presAssocID="{3CCBBFB9-3A39-4B59-9453-1D547F5B4802}" presName="parTxOnly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862822-5730-49E0-9F32-B298ED5475B0}" type="pres">
      <dgm:prSet presAssocID="{BB2EA6EB-47C3-4657-8956-96A7C46B0EB9}" presName="parSpace" presStyleCnt="0"/>
      <dgm:spPr/>
    </dgm:pt>
    <dgm:pt modelId="{7ED36E5A-3D5A-4246-BD1D-C2B9D10BB483}" type="pres">
      <dgm:prSet presAssocID="{7160C861-1235-4B84-BADA-6132BBE26713}" presName="parTxOnly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8B36F28-F4B8-478C-9ECE-E75B1B95CDCA}" type="presOf" srcId="{D28971FE-9014-41A5-9E32-7B49E49C7C3D}" destId="{6E342D24-F787-45B4-A319-350FB8859E0B}" srcOrd="0" destOrd="0" presId="urn:microsoft.com/office/officeart/2005/8/layout/hChevron3"/>
    <dgm:cxn modelId="{2AB79C61-71CD-4FDA-A020-CBEF1CC27322}" srcId="{4E8624B6-44A2-4888-802C-374F79F1500B}" destId="{79B3AD4C-3FE3-4B44-B6B5-1396ED8FFF7D}" srcOrd="2" destOrd="0" parTransId="{2BFD8A0F-F98D-4951-A1D7-8DE768DA6041}" sibTransId="{E3BC1184-DE37-48E6-9F40-6EFCD593587E}"/>
    <dgm:cxn modelId="{5F703278-E8BB-498C-AA8D-A5EFEA603AC3}" type="presOf" srcId="{79B3AD4C-3FE3-4B44-B6B5-1396ED8FFF7D}" destId="{E4660CE7-1426-4848-A7BD-93728C5FA512}" srcOrd="0" destOrd="0" presId="urn:microsoft.com/office/officeart/2005/8/layout/hChevron3"/>
    <dgm:cxn modelId="{A08AB5C8-82BA-4F3F-B86E-8603CB653585}" type="presOf" srcId="{4E8624B6-44A2-4888-802C-374F79F1500B}" destId="{0671666B-627E-4CA7-BA4C-353803FCCFA3}" srcOrd="0" destOrd="0" presId="urn:microsoft.com/office/officeart/2005/8/layout/hChevron3"/>
    <dgm:cxn modelId="{9923668E-4C02-4971-A5EB-B44B058F8F78}" type="presOf" srcId="{C39D1F2A-4D29-4945-A96D-80E848E58B32}" destId="{C1BD53B9-218D-4539-AFC9-7FAD364F7950}" srcOrd="0" destOrd="0" presId="urn:microsoft.com/office/officeart/2005/8/layout/hChevron3"/>
    <dgm:cxn modelId="{C12F8201-112F-4F26-82C2-DA79F78743D0}" srcId="{4E8624B6-44A2-4888-802C-374F79F1500B}" destId="{8F0F86B5-AB07-41D7-94C8-33FAE0E600FF}" srcOrd="5" destOrd="0" parTransId="{C284E814-147E-4F43-BD43-06B883E1D7AD}" sibTransId="{A80A4FA7-9780-420F-AC85-9736C0E67B7C}"/>
    <dgm:cxn modelId="{6D17F886-C903-4213-A5A9-E80C1576BCAE}" type="presOf" srcId="{1123FF25-1109-4C35-B8BD-46C8C40B0314}" destId="{AC5CA127-9BC6-4916-AB6F-C866AE7E85CE}" srcOrd="0" destOrd="0" presId="urn:microsoft.com/office/officeart/2005/8/layout/hChevron3"/>
    <dgm:cxn modelId="{16C5AD0C-CD8A-49B7-9435-D0D10504DC11}" srcId="{4E8624B6-44A2-4888-802C-374F79F1500B}" destId="{77BD427A-A90F-4FB9-99BF-6D6AE1D9A480}" srcOrd="0" destOrd="0" parTransId="{5EBECA44-6826-42E7-97E3-947942C885D7}" sibTransId="{344D2495-C21E-4DF2-95D0-A0040C979E64}"/>
    <dgm:cxn modelId="{A345D35E-0B02-463C-9E83-50403DA606D4}" srcId="{4E8624B6-44A2-4888-802C-374F79F1500B}" destId="{3CCBBFB9-3A39-4B59-9453-1D547F5B4802}" srcOrd="6" destOrd="0" parTransId="{1F1CFEAB-5226-40A7-8459-0FB1D8EFA260}" sibTransId="{BB2EA6EB-47C3-4657-8956-96A7C46B0EB9}"/>
    <dgm:cxn modelId="{2E4C10F7-C981-4299-82F3-E1DFAC696690}" type="presOf" srcId="{77BD427A-A90F-4FB9-99BF-6D6AE1D9A480}" destId="{AB48ED1F-36DB-4F6D-A8B9-BB9EE7BA5C4A}" srcOrd="0" destOrd="0" presId="urn:microsoft.com/office/officeart/2005/8/layout/hChevron3"/>
    <dgm:cxn modelId="{25B3BBA1-56DC-47C4-95C6-A82BF426D291}" type="presOf" srcId="{8F0F86B5-AB07-41D7-94C8-33FAE0E600FF}" destId="{4460A4CB-E0D9-4357-B777-26AF297C91C8}" srcOrd="0" destOrd="0" presId="urn:microsoft.com/office/officeart/2005/8/layout/hChevron3"/>
    <dgm:cxn modelId="{886BB341-10AC-4BDD-8202-1C5D0FD216E5}" srcId="{4E8624B6-44A2-4888-802C-374F79F1500B}" destId="{D28971FE-9014-41A5-9E32-7B49E49C7C3D}" srcOrd="3" destOrd="0" parTransId="{156DAF87-CAAE-4AF8-8CAD-56065204A7F0}" sibTransId="{2AFB8CB2-C809-4389-BD8D-7621F47D37C3}"/>
    <dgm:cxn modelId="{594D0DA6-13C3-405A-9BDD-AFCADEADD1DC}" srcId="{4E8624B6-44A2-4888-802C-374F79F1500B}" destId="{7160C861-1235-4B84-BADA-6132BBE26713}" srcOrd="7" destOrd="0" parTransId="{48FAB573-07D6-4CA3-A49D-DCD7546B34FB}" sibTransId="{89DFD2DC-3FB1-4656-829A-C4D16EBCB7C9}"/>
    <dgm:cxn modelId="{2AECA2B7-E19F-4D42-AF2B-D67C60BB2B7B}" srcId="{4E8624B6-44A2-4888-802C-374F79F1500B}" destId="{C39D1F2A-4D29-4945-A96D-80E848E58B32}" srcOrd="1" destOrd="0" parTransId="{95B4ED65-3F09-4F78-8F12-88D1977DE78B}" sibTransId="{66001505-7A88-4067-89D8-6E44149DBC43}"/>
    <dgm:cxn modelId="{27EE6EB1-A4D0-4C9F-A9CB-68AD5541E54A}" type="presOf" srcId="{7160C861-1235-4B84-BADA-6132BBE26713}" destId="{7ED36E5A-3D5A-4246-BD1D-C2B9D10BB483}" srcOrd="0" destOrd="0" presId="urn:microsoft.com/office/officeart/2005/8/layout/hChevron3"/>
    <dgm:cxn modelId="{743586A5-D8B8-4354-9185-561C5BDCE52C}" type="presOf" srcId="{3CCBBFB9-3A39-4B59-9453-1D547F5B4802}" destId="{0585E7CF-D039-4BAC-B8CB-E331B5670C62}" srcOrd="0" destOrd="0" presId="urn:microsoft.com/office/officeart/2005/8/layout/hChevron3"/>
    <dgm:cxn modelId="{5FAEB57C-7EE4-422A-8D75-71E85E1BB897}" srcId="{4E8624B6-44A2-4888-802C-374F79F1500B}" destId="{1123FF25-1109-4C35-B8BD-46C8C40B0314}" srcOrd="4" destOrd="0" parTransId="{9380AACA-72F2-424C-9DF2-7F65CF4D2474}" sibTransId="{C0BCE345-8867-4569-BF26-642FD3616A63}"/>
    <dgm:cxn modelId="{C059FEA2-3C13-4887-8781-C18F95D38840}" type="presParOf" srcId="{0671666B-627E-4CA7-BA4C-353803FCCFA3}" destId="{AB48ED1F-36DB-4F6D-A8B9-BB9EE7BA5C4A}" srcOrd="0" destOrd="0" presId="urn:microsoft.com/office/officeart/2005/8/layout/hChevron3"/>
    <dgm:cxn modelId="{88010F39-6D5F-4668-98BB-CAED1DDECB5A}" type="presParOf" srcId="{0671666B-627E-4CA7-BA4C-353803FCCFA3}" destId="{5D489DCF-35DC-420B-B5BC-C4FCFA675642}" srcOrd="1" destOrd="0" presId="urn:microsoft.com/office/officeart/2005/8/layout/hChevron3"/>
    <dgm:cxn modelId="{DA641C54-29CA-4D68-9F7F-30DD8B2C4F19}" type="presParOf" srcId="{0671666B-627E-4CA7-BA4C-353803FCCFA3}" destId="{C1BD53B9-218D-4539-AFC9-7FAD364F7950}" srcOrd="2" destOrd="0" presId="urn:microsoft.com/office/officeart/2005/8/layout/hChevron3"/>
    <dgm:cxn modelId="{DDFAFF66-C706-4D2A-886C-C61A41010C22}" type="presParOf" srcId="{0671666B-627E-4CA7-BA4C-353803FCCFA3}" destId="{79644F86-B16C-4F00-AE64-75DB551412F3}" srcOrd="3" destOrd="0" presId="urn:microsoft.com/office/officeart/2005/8/layout/hChevron3"/>
    <dgm:cxn modelId="{DE668969-5057-4916-9F89-1EE3F5EB86BC}" type="presParOf" srcId="{0671666B-627E-4CA7-BA4C-353803FCCFA3}" destId="{E4660CE7-1426-4848-A7BD-93728C5FA512}" srcOrd="4" destOrd="0" presId="urn:microsoft.com/office/officeart/2005/8/layout/hChevron3"/>
    <dgm:cxn modelId="{157502DF-FB87-43B0-B9E3-5F26933AE7D3}" type="presParOf" srcId="{0671666B-627E-4CA7-BA4C-353803FCCFA3}" destId="{975A7EFB-A9D5-4CAF-8754-6DF7696EE64C}" srcOrd="5" destOrd="0" presId="urn:microsoft.com/office/officeart/2005/8/layout/hChevron3"/>
    <dgm:cxn modelId="{84F0DCD1-36A7-4D5B-89C6-3CB4E23C956F}" type="presParOf" srcId="{0671666B-627E-4CA7-BA4C-353803FCCFA3}" destId="{6E342D24-F787-45B4-A319-350FB8859E0B}" srcOrd="6" destOrd="0" presId="urn:microsoft.com/office/officeart/2005/8/layout/hChevron3"/>
    <dgm:cxn modelId="{D5D62D33-0F7E-4584-9D6C-6880346B50C7}" type="presParOf" srcId="{0671666B-627E-4CA7-BA4C-353803FCCFA3}" destId="{CEFDEDF2-7B7A-434E-BF84-8CF5BCE71AA1}" srcOrd="7" destOrd="0" presId="urn:microsoft.com/office/officeart/2005/8/layout/hChevron3"/>
    <dgm:cxn modelId="{A237DD3C-E35C-41EF-A129-894017D729DF}" type="presParOf" srcId="{0671666B-627E-4CA7-BA4C-353803FCCFA3}" destId="{AC5CA127-9BC6-4916-AB6F-C866AE7E85CE}" srcOrd="8" destOrd="0" presId="urn:microsoft.com/office/officeart/2005/8/layout/hChevron3"/>
    <dgm:cxn modelId="{4D58553A-DD32-4FB3-B3C2-079C8A09243F}" type="presParOf" srcId="{0671666B-627E-4CA7-BA4C-353803FCCFA3}" destId="{30F80C95-F4A7-4BFB-A5AC-6E820FED6100}" srcOrd="9" destOrd="0" presId="urn:microsoft.com/office/officeart/2005/8/layout/hChevron3"/>
    <dgm:cxn modelId="{05E3B738-512A-4CA6-80F4-C4E83CBDA63C}" type="presParOf" srcId="{0671666B-627E-4CA7-BA4C-353803FCCFA3}" destId="{4460A4CB-E0D9-4357-B777-26AF297C91C8}" srcOrd="10" destOrd="0" presId="urn:microsoft.com/office/officeart/2005/8/layout/hChevron3"/>
    <dgm:cxn modelId="{2EC49FEA-AEF4-467B-A6EA-32BAA3609F3F}" type="presParOf" srcId="{0671666B-627E-4CA7-BA4C-353803FCCFA3}" destId="{402E69A4-B99A-4972-91D5-9915BAE763F8}" srcOrd="11" destOrd="0" presId="urn:microsoft.com/office/officeart/2005/8/layout/hChevron3"/>
    <dgm:cxn modelId="{1DAD687B-C82B-4189-AF02-724A89DE766F}" type="presParOf" srcId="{0671666B-627E-4CA7-BA4C-353803FCCFA3}" destId="{0585E7CF-D039-4BAC-B8CB-E331B5670C62}" srcOrd="12" destOrd="0" presId="urn:microsoft.com/office/officeart/2005/8/layout/hChevron3"/>
    <dgm:cxn modelId="{2EF50506-6430-4797-804C-CBDE95E77885}" type="presParOf" srcId="{0671666B-627E-4CA7-BA4C-353803FCCFA3}" destId="{40862822-5730-49E0-9F32-B298ED5475B0}" srcOrd="13" destOrd="0" presId="urn:microsoft.com/office/officeart/2005/8/layout/hChevron3"/>
    <dgm:cxn modelId="{9D2F959E-1500-4A15-B797-05F7C6AD25F4}" type="presParOf" srcId="{0671666B-627E-4CA7-BA4C-353803FCCFA3}" destId="{7ED36E5A-3D5A-4246-BD1D-C2B9D10BB483}" srcOrd="1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E8624B6-44A2-4888-802C-374F79F1500B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77BD427A-A90F-4FB9-99BF-6D6AE1D9A480}">
      <dgm:prSet phldrT="[Text]"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Group Structure</a:t>
          </a:r>
          <a:endParaRPr lang="en-US" sz="900" dirty="0">
            <a:solidFill>
              <a:srgbClr val="002060"/>
            </a:solidFill>
          </a:endParaRPr>
        </a:p>
      </dgm:t>
    </dgm:pt>
    <dgm:pt modelId="{5EBECA44-6826-42E7-97E3-947942C885D7}" type="parTrans" cxnId="{16C5AD0C-CD8A-49B7-9435-D0D10504DC11}">
      <dgm:prSet/>
      <dgm:spPr/>
      <dgm:t>
        <a:bodyPr/>
        <a:lstStyle/>
        <a:p>
          <a:endParaRPr lang="en-US" sz="900"/>
        </a:p>
      </dgm:t>
    </dgm:pt>
    <dgm:pt modelId="{344D2495-C21E-4DF2-95D0-A0040C979E64}" type="sibTrans" cxnId="{16C5AD0C-CD8A-49B7-9435-D0D10504DC11}">
      <dgm:prSet/>
      <dgm:spPr/>
      <dgm:t>
        <a:bodyPr/>
        <a:lstStyle/>
        <a:p>
          <a:endParaRPr lang="en-US" sz="900"/>
        </a:p>
      </dgm:t>
    </dgm:pt>
    <dgm:pt modelId="{C39D1F2A-4D29-4945-A96D-80E848E58B32}">
      <dgm:prSet phldrT="[Text]"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Historical Timeline</a:t>
          </a:r>
          <a:endParaRPr lang="en-US" sz="900" dirty="0">
            <a:solidFill>
              <a:srgbClr val="002060"/>
            </a:solidFill>
          </a:endParaRPr>
        </a:p>
      </dgm:t>
    </dgm:pt>
    <dgm:pt modelId="{95B4ED65-3F09-4F78-8F12-88D1977DE78B}" type="parTrans" cxnId="{2AECA2B7-E19F-4D42-AF2B-D67C60BB2B7B}">
      <dgm:prSet/>
      <dgm:spPr/>
      <dgm:t>
        <a:bodyPr/>
        <a:lstStyle/>
        <a:p>
          <a:endParaRPr lang="en-US" sz="900"/>
        </a:p>
      </dgm:t>
    </dgm:pt>
    <dgm:pt modelId="{66001505-7A88-4067-89D8-6E44149DBC43}" type="sibTrans" cxnId="{2AECA2B7-E19F-4D42-AF2B-D67C60BB2B7B}">
      <dgm:prSet/>
      <dgm:spPr/>
      <dgm:t>
        <a:bodyPr/>
        <a:lstStyle/>
        <a:p>
          <a:endParaRPr lang="en-US" sz="900"/>
        </a:p>
      </dgm:t>
    </dgm:pt>
    <dgm:pt modelId="{7160C861-1235-4B84-BADA-6132BBE26713}">
      <dgm:prSet phldrT="[Text]"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Summary Table</a:t>
          </a:r>
          <a:endParaRPr lang="en-US" sz="900" dirty="0">
            <a:solidFill>
              <a:srgbClr val="002060"/>
            </a:solidFill>
          </a:endParaRPr>
        </a:p>
      </dgm:t>
    </dgm:pt>
    <dgm:pt modelId="{48FAB573-07D6-4CA3-A49D-DCD7546B34FB}" type="parTrans" cxnId="{594D0DA6-13C3-405A-9BDD-AFCADEADD1DC}">
      <dgm:prSet/>
      <dgm:spPr/>
      <dgm:t>
        <a:bodyPr/>
        <a:lstStyle/>
        <a:p>
          <a:endParaRPr lang="en-US" sz="900"/>
        </a:p>
      </dgm:t>
    </dgm:pt>
    <dgm:pt modelId="{89DFD2DC-3FB1-4656-829A-C4D16EBCB7C9}" type="sibTrans" cxnId="{594D0DA6-13C3-405A-9BDD-AFCADEADD1DC}">
      <dgm:prSet/>
      <dgm:spPr/>
      <dgm:t>
        <a:bodyPr/>
        <a:lstStyle/>
        <a:p>
          <a:endParaRPr lang="en-US" sz="900"/>
        </a:p>
      </dgm:t>
    </dgm:pt>
    <dgm:pt modelId="{79B3AD4C-3FE3-4B44-B6B5-1396ED8FFF7D}">
      <dgm:prSet custT="1"/>
      <dgm:spPr>
        <a:solidFill>
          <a:srgbClr val="002060"/>
        </a:solidFill>
      </dgm:spPr>
      <dgm:t>
        <a:bodyPr/>
        <a:lstStyle/>
        <a:p>
          <a:r>
            <a:rPr lang="en-US" sz="900" dirty="0" smtClean="0">
              <a:solidFill>
                <a:schemeClr val="bg1"/>
              </a:solidFill>
            </a:rPr>
            <a:t>Business Formula</a:t>
          </a:r>
          <a:endParaRPr lang="en-US" sz="900" dirty="0">
            <a:solidFill>
              <a:schemeClr val="bg1"/>
            </a:solidFill>
          </a:endParaRPr>
        </a:p>
      </dgm:t>
    </dgm:pt>
    <dgm:pt modelId="{2BFD8A0F-F98D-4951-A1D7-8DE768DA6041}" type="parTrans" cxnId="{2AB79C61-71CD-4FDA-A020-CBEF1CC27322}">
      <dgm:prSet/>
      <dgm:spPr/>
      <dgm:t>
        <a:bodyPr/>
        <a:lstStyle/>
        <a:p>
          <a:endParaRPr lang="en-US" sz="900"/>
        </a:p>
      </dgm:t>
    </dgm:pt>
    <dgm:pt modelId="{E3BC1184-DE37-48E6-9F40-6EFCD593587E}" type="sibTrans" cxnId="{2AB79C61-71CD-4FDA-A020-CBEF1CC27322}">
      <dgm:prSet/>
      <dgm:spPr/>
      <dgm:t>
        <a:bodyPr/>
        <a:lstStyle/>
        <a:p>
          <a:endParaRPr lang="en-US" sz="900"/>
        </a:p>
      </dgm:t>
    </dgm:pt>
    <dgm:pt modelId="{D28971FE-9014-41A5-9E32-7B49E49C7C3D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Geographical Footprint</a:t>
          </a:r>
          <a:endParaRPr lang="en-US" sz="900" dirty="0">
            <a:solidFill>
              <a:srgbClr val="002060"/>
            </a:solidFill>
          </a:endParaRPr>
        </a:p>
      </dgm:t>
    </dgm:pt>
    <dgm:pt modelId="{156DAF87-CAAE-4AF8-8CAD-56065204A7F0}" type="parTrans" cxnId="{886BB341-10AC-4BDD-8202-1C5D0FD216E5}">
      <dgm:prSet/>
      <dgm:spPr/>
      <dgm:t>
        <a:bodyPr/>
        <a:lstStyle/>
        <a:p>
          <a:endParaRPr lang="en-US" sz="900"/>
        </a:p>
      </dgm:t>
    </dgm:pt>
    <dgm:pt modelId="{2AFB8CB2-C809-4389-BD8D-7621F47D37C3}" type="sibTrans" cxnId="{886BB341-10AC-4BDD-8202-1C5D0FD216E5}">
      <dgm:prSet/>
      <dgm:spPr/>
      <dgm:t>
        <a:bodyPr/>
        <a:lstStyle/>
        <a:p>
          <a:endParaRPr lang="en-US" sz="900"/>
        </a:p>
      </dgm:t>
    </dgm:pt>
    <dgm:pt modelId="{1123FF25-1109-4C35-B8BD-46C8C40B0314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Country Comparison</a:t>
          </a:r>
          <a:endParaRPr lang="en-US" sz="900" dirty="0">
            <a:solidFill>
              <a:srgbClr val="002060"/>
            </a:solidFill>
          </a:endParaRPr>
        </a:p>
      </dgm:t>
    </dgm:pt>
    <dgm:pt modelId="{9380AACA-72F2-424C-9DF2-7F65CF4D2474}" type="parTrans" cxnId="{5FAEB57C-7EE4-422A-8D75-71E85E1BB897}">
      <dgm:prSet/>
      <dgm:spPr/>
      <dgm:t>
        <a:bodyPr/>
        <a:lstStyle/>
        <a:p>
          <a:endParaRPr lang="en-US" sz="900"/>
        </a:p>
      </dgm:t>
    </dgm:pt>
    <dgm:pt modelId="{C0BCE345-8867-4569-BF26-642FD3616A63}" type="sibTrans" cxnId="{5FAEB57C-7EE4-422A-8D75-71E85E1BB897}">
      <dgm:prSet/>
      <dgm:spPr/>
      <dgm:t>
        <a:bodyPr/>
        <a:lstStyle/>
        <a:p>
          <a:endParaRPr lang="en-US" sz="900"/>
        </a:p>
      </dgm:t>
    </dgm:pt>
    <dgm:pt modelId="{8F0F86B5-AB07-41D7-94C8-33FAE0E600FF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Future Growth Prospects</a:t>
          </a:r>
          <a:endParaRPr lang="en-US" sz="900" dirty="0">
            <a:solidFill>
              <a:srgbClr val="002060"/>
            </a:solidFill>
          </a:endParaRPr>
        </a:p>
      </dgm:t>
    </dgm:pt>
    <dgm:pt modelId="{C284E814-147E-4F43-BD43-06B883E1D7AD}" type="parTrans" cxnId="{C12F8201-112F-4F26-82C2-DA79F78743D0}">
      <dgm:prSet/>
      <dgm:spPr/>
      <dgm:t>
        <a:bodyPr/>
        <a:lstStyle/>
        <a:p>
          <a:endParaRPr lang="en-US" sz="900"/>
        </a:p>
      </dgm:t>
    </dgm:pt>
    <dgm:pt modelId="{A80A4FA7-9780-420F-AC85-9736C0E67B7C}" type="sibTrans" cxnId="{C12F8201-112F-4F26-82C2-DA79F78743D0}">
      <dgm:prSet/>
      <dgm:spPr/>
      <dgm:t>
        <a:bodyPr/>
        <a:lstStyle/>
        <a:p>
          <a:endParaRPr lang="en-US" sz="900"/>
        </a:p>
      </dgm:t>
    </dgm:pt>
    <dgm:pt modelId="{3CCBBFB9-3A39-4B59-9453-1D547F5B4802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Financials at a Glance</a:t>
          </a:r>
          <a:endParaRPr lang="en-US" sz="900" dirty="0">
            <a:solidFill>
              <a:srgbClr val="002060"/>
            </a:solidFill>
          </a:endParaRPr>
        </a:p>
      </dgm:t>
    </dgm:pt>
    <dgm:pt modelId="{1F1CFEAB-5226-40A7-8459-0FB1D8EFA260}" type="parTrans" cxnId="{A345D35E-0B02-463C-9E83-50403DA606D4}">
      <dgm:prSet/>
      <dgm:spPr/>
      <dgm:t>
        <a:bodyPr/>
        <a:lstStyle/>
        <a:p>
          <a:endParaRPr lang="en-US" sz="900"/>
        </a:p>
      </dgm:t>
    </dgm:pt>
    <dgm:pt modelId="{BB2EA6EB-47C3-4657-8956-96A7C46B0EB9}" type="sibTrans" cxnId="{A345D35E-0B02-463C-9E83-50403DA606D4}">
      <dgm:prSet/>
      <dgm:spPr/>
      <dgm:t>
        <a:bodyPr/>
        <a:lstStyle/>
        <a:p>
          <a:endParaRPr lang="en-US" sz="900"/>
        </a:p>
      </dgm:t>
    </dgm:pt>
    <dgm:pt modelId="{0671666B-627E-4CA7-BA4C-353803FCCFA3}" type="pres">
      <dgm:prSet presAssocID="{4E8624B6-44A2-4888-802C-374F79F1500B}" presName="Name0" presStyleCnt="0">
        <dgm:presLayoutVars>
          <dgm:dir/>
          <dgm:resizeHandles val="exact"/>
        </dgm:presLayoutVars>
      </dgm:prSet>
      <dgm:spPr/>
    </dgm:pt>
    <dgm:pt modelId="{AB48ED1F-36DB-4F6D-A8B9-BB9EE7BA5C4A}" type="pres">
      <dgm:prSet presAssocID="{77BD427A-A90F-4FB9-99BF-6D6AE1D9A480}" presName="parTxOnly" presStyleLbl="node1" presStyleIdx="0" presStyleCnt="8">
        <dgm:presLayoutVars>
          <dgm:bulletEnabled val="1"/>
        </dgm:presLayoutVars>
      </dgm:prSet>
      <dgm:spPr/>
    </dgm:pt>
    <dgm:pt modelId="{5D489DCF-35DC-420B-B5BC-C4FCFA675642}" type="pres">
      <dgm:prSet presAssocID="{344D2495-C21E-4DF2-95D0-A0040C979E64}" presName="parSpace" presStyleCnt="0"/>
      <dgm:spPr/>
    </dgm:pt>
    <dgm:pt modelId="{C1BD53B9-218D-4539-AFC9-7FAD364F7950}" type="pres">
      <dgm:prSet presAssocID="{C39D1F2A-4D29-4945-A96D-80E848E58B32}" presName="parTxOnly" presStyleLbl="node1" presStyleIdx="1" presStyleCnt="8">
        <dgm:presLayoutVars>
          <dgm:bulletEnabled val="1"/>
        </dgm:presLayoutVars>
      </dgm:prSet>
      <dgm:spPr/>
    </dgm:pt>
    <dgm:pt modelId="{79644F86-B16C-4F00-AE64-75DB551412F3}" type="pres">
      <dgm:prSet presAssocID="{66001505-7A88-4067-89D8-6E44149DBC43}" presName="parSpace" presStyleCnt="0"/>
      <dgm:spPr/>
    </dgm:pt>
    <dgm:pt modelId="{E4660CE7-1426-4848-A7BD-93728C5FA512}" type="pres">
      <dgm:prSet presAssocID="{79B3AD4C-3FE3-4B44-B6B5-1396ED8FFF7D}" presName="parTxOnly" presStyleLbl="node1" presStyleIdx="2" presStyleCnt="8">
        <dgm:presLayoutVars>
          <dgm:bulletEnabled val="1"/>
        </dgm:presLayoutVars>
      </dgm:prSet>
      <dgm:spPr/>
    </dgm:pt>
    <dgm:pt modelId="{975A7EFB-A9D5-4CAF-8754-6DF7696EE64C}" type="pres">
      <dgm:prSet presAssocID="{E3BC1184-DE37-48E6-9F40-6EFCD593587E}" presName="parSpace" presStyleCnt="0"/>
      <dgm:spPr/>
    </dgm:pt>
    <dgm:pt modelId="{6E342D24-F787-45B4-A319-350FB8859E0B}" type="pres">
      <dgm:prSet presAssocID="{D28971FE-9014-41A5-9E32-7B49E49C7C3D}" presName="parTxOnly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EFDEDF2-7B7A-434E-BF84-8CF5BCE71AA1}" type="pres">
      <dgm:prSet presAssocID="{2AFB8CB2-C809-4389-BD8D-7621F47D37C3}" presName="parSpace" presStyleCnt="0"/>
      <dgm:spPr/>
    </dgm:pt>
    <dgm:pt modelId="{AC5CA127-9BC6-4916-AB6F-C866AE7E85CE}" type="pres">
      <dgm:prSet presAssocID="{1123FF25-1109-4C35-B8BD-46C8C40B0314}" presName="parTxOnly" presStyleLbl="node1" presStyleIdx="4" presStyleCnt="8">
        <dgm:presLayoutVars>
          <dgm:bulletEnabled val="1"/>
        </dgm:presLayoutVars>
      </dgm:prSet>
      <dgm:spPr/>
    </dgm:pt>
    <dgm:pt modelId="{30F80C95-F4A7-4BFB-A5AC-6E820FED6100}" type="pres">
      <dgm:prSet presAssocID="{C0BCE345-8867-4569-BF26-642FD3616A63}" presName="parSpace" presStyleCnt="0"/>
      <dgm:spPr/>
    </dgm:pt>
    <dgm:pt modelId="{4460A4CB-E0D9-4357-B777-26AF297C91C8}" type="pres">
      <dgm:prSet presAssocID="{8F0F86B5-AB07-41D7-94C8-33FAE0E600FF}" presName="parTxOnly" presStyleLbl="node1" presStyleIdx="5" presStyleCnt="8">
        <dgm:presLayoutVars>
          <dgm:bulletEnabled val="1"/>
        </dgm:presLayoutVars>
      </dgm:prSet>
      <dgm:spPr/>
    </dgm:pt>
    <dgm:pt modelId="{402E69A4-B99A-4972-91D5-9915BAE763F8}" type="pres">
      <dgm:prSet presAssocID="{A80A4FA7-9780-420F-AC85-9736C0E67B7C}" presName="parSpace" presStyleCnt="0"/>
      <dgm:spPr/>
    </dgm:pt>
    <dgm:pt modelId="{0585E7CF-D039-4BAC-B8CB-E331B5670C62}" type="pres">
      <dgm:prSet presAssocID="{3CCBBFB9-3A39-4B59-9453-1D547F5B4802}" presName="parTxOnly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862822-5730-49E0-9F32-B298ED5475B0}" type="pres">
      <dgm:prSet presAssocID="{BB2EA6EB-47C3-4657-8956-96A7C46B0EB9}" presName="parSpace" presStyleCnt="0"/>
      <dgm:spPr/>
    </dgm:pt>
    <dgm:pt modelId="{7ED36E5A-3D5A-4246-BD1D-C2B9D10BB483}" type="pres">
      <dgm:prSet presAssocID="{7160C861-1235-4B84-BADA-6132BBE26713}" presName="parTxOnly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CD6AFEB-DF46-4EF5-B0C5-D77D11D949EF}" type="presOf" srcId="{D28971FE-9014-41A5-9E32-7B49E49C7C3D}" destId="{6E342D24-F787-45B4-A319-350FB8859E0B}" srcOrd="0" destOrd="0" presId="urn:microsoft.com/office/officeart/2005/8/layout/hChevron3"/>
    <dgm:cxn modelId="{2AB79C61-71CD-4FDA-A020-CBEF1CC27322}" srcId="{4E8624B6-44A2-4888-802C-374F79F1500B}" destId="{79B3AD4C-3FE3-4B44-B6B5-1396ED8FFF7D}" srcOrd="2" destOrd="0" parTransId="{2BFD8A0F-F98D-4951-A1D7-8DE768DA6041}" sibTransId="{E3BC1184-DE37-48E6-9F40-6EFCD593587E}"/>
    <dgm:cxn modelId="{F061A775-A288-4B12-9D7A-6E6EA5CD0ED6}" type="presOf" srcId="{7160C861-1235-4B84-BADA-6132BBE26713}" destId="{7ED36E5A-3D5A-4246-BD1D-C2B9D10BB483}" srcOrd="0" destOrd="0" presId="urn:microsoft.com/office/officeart/2005/8/layout/hChevron3"/>
    <dgm:cxn modelId="{F4CF4BD7-B9E7-4D3A-9794-1F107C86B0F2}" type="presOf" srcId="{79B3AD4C-3FE3-4B44-B6B5-1396ED8FFF7D}" destId="{E4660CE7-1426-4848-A7BD-93728C5FA512}" srcOrd="0" destOrd="0" presId="urn:microsoft.com/office/officeart/2005/8/layout/hChevron3"/>
    <dgm:cxn modelId="{C12F8201-112F-4F26-82C2-DA79F78743D0}" srcId="{4E8624B6-44A2-4888-802C-374F79F1500B}" destId="{8F0F86B5-AB07-41D7-94C8-33FAE0E600FF}" srcOrd="5" destOrd="0" parTransId="{C284E814-147E-4F43-BD43-06B883E1D7AD}" sibTransId="{A80A4FA7-9780-420F-AC85-9736C0E67B7C}"/>
    <dgm:cxn modelId="{16C5AD0C-CD8A-49B7-9435-D0D10504DC11}" srcId="{4E8624B6-44A2-4888-802C-374F79F1500B}" destId="{77BD427A-A90F-4FB9-99BF-6D6AE1D9A480}" srcOrd="0" destOrd="0" parTransId="{5EBECA44-6826-42E7-97E3-947942C885D7}" sibTransId="{344D2495-C21E-4DF2-95D0-A0040C979E64}"/>
    <dgm:cxn modelId="{80BE5293-68B1-48E9-8D1A-4A3CC42FAEAE}" type="presOf" srcId="{8F0F86B5-AB07-41D7-94C8-33FAE0E600FF}" destId="{4460A4CB-E0D9-4357-B777-26AF297C91C8}" srcOrd="0" destOrd="0" presId="urn:microsoft.com/office/officeart/2005/8/layout/hChevron3"/>
    <dgm:cxn modelId="{A345D35E-0B02-463C-9E83-50403DA606D4}" srcId="{4E8624B6-44A2-4888-802C-374F79F1500B}" destId="{3CCBBFB9-3A39-4B59-9453-1D547F5B4802}" srcOrd="6" destOrd="0" parTransId="{1F1CFEAB-5226-40A7-8459-0FB1D8EFA260}" sibTransId="{BB2EA6EB-47C3-4657-8956-96A7C46B0EB9}"/>
    <dgm:cxn modelId="{EAF8A546-DD67-4350-9C41-4B5308253BF4}" type="presOf" srcId="{4E8624B6-44A2-4888-802C-374F79F1500B}" destId="{0671666B-627E-4CA7-BA4C-353803FCCFA3}" srcOrd="0" destOrd="0" presId="urn:microsoft.com/office/officeart/2005/8/layout/hChevron3"/>
    <dgm:cxn modelId="{AE1F0719-B262-41A2-A256-B3DAF6679DA0}" type="presOf" srcId="{3CCBBFB9-3A39-4B59-9453-1D547F5B4802}" destId="{0585E7CF-D039-4BAC-B8CB-E331B5670C62}" srcOrd="0" destOrd="0" presId="urn:microsoft.com/office/officeart/2005/8/layout/hChevron3"/>
    <dgm:cxn modelId="{1789FCDA-FA83-4D89-AFF3-9F3F29C631A7}" type="presOf" srcId="{77BD427A-A90F-4FB9-99BF-6D6AE1D9A480}" destId="{AB48ED1F-36DB-4F6D-A8B9-BB9EE7BA5C4A}" srcOrd="0" destOrd="0" presId="urn:microsoft.com/office/officeart/2005/8/layout/hChevron3"/>
    <dgm:cxn modelId="{886BB341-10AC-4BDD-8202-1C5D0FD216E5}" srcId="{4E8624B6-44A2-4888-802C-374F79F1500B}" destId="{D28971FE-9014-41A5-9E32-7B49E49C7C3D}" srcOrd="3" destOrd="0" parTransId="{156DAF87-CAAE-4AF8-8CAD-56065204A7F0}" sibTransId="{2AFB8CB2-C809-4389-BD8D-7621F47D37C3}"/>
    <dgm:cxn modelId="{189DB7E1-7ADC-4FD4-9684-A64C06109508}" type="presOf" srcId="{C39D1F2A-4D29-4945-A96D-80E848E58B32}" destId="{C1BD53B9-218D-4539-AFC9-7FAD364F7950}" srcOrd="0" destOrd="0" presId="urn:microsoft.com/office/officeart/2005/8/layout/hChevron3"/>
    <dgm:cxn modelId="{2AECA2B7-E19F-4D42-AF2B-D67C60BB2B7B}" srcId="{4E8624B6-44A2-4888-802C-374F79F1500B}" destId="{C39D1F2A-4D29-4945-A96D-80E848E58B32}" srcOrd="1" destOrd="0" parTransId="{95B4ED65-3F09-4F78-8F12-88D1977DE78B}" sibTransId="{66001505-7A88-4067-89D8-6E44149DBC43}"/>
    <dgm:cxn modelId="{594D0DA6-13C3-405A-9BDD-AFCADEADD1DC}" srcId="{4E8624B6-44A2-4888-802C-374F79F1500B}" destId="{7160C861-1235-4B84-BADA-6132BBE26713}" srcOrd="7" destOrd="0" parTransId="{48FAB573-07D6-4CA3-A49D-DCD7546B34FB}" sibTransId="{89DFD2DC-3FB1-4656-829A-C4D16EBCB7C9}"/>
    <dgm:cxn modelId="{5FAEB57C-7EE4-422A-8D75-71E85E1BB897}" srcId="{4E8624B6-44A2-4888-802C-374F79F1500B}" destId="{1123FF25-1109-4C35-B8BD-46C8C40B0314}" srcOrd="4" destOrd="0" parTransId="{9380AACA-72F2-424C-9DF2-7F65CF4D2474}" sibTransId="{C0BCE345-8867-4569-BF26-642FD3616A63}"/>
    <dgm:cxn modelId="{48827D04-7B55-4874-BB25-44C77085C1A5}" type="presOf" srcId="{1123FF25-1109-4C35-B8BD-46C8C40B0314}" destId="{AC5CA127-9BC6-4916-AB6F-C866AE7E85CE}" srcOrd="0" destOrd="0" presId="urn:microsoft.com/office/officeart/2005/8/layout/hChevron3"/>
    <dgm:cxn modelId="{2F33CC26-C79F-4152-BE72-A30A421F8341}" type="presParOf" srcId="{0671666B-627E-4CA7-BA4C-353803FCCFA3}" destId="{AB48ED1F-36DB-4F6D-A8B9-BB9EE7BA5C4A}" srcOrd="0" destOrd="0" presId="urn:microsoft.com/office/officeart/2005/8/layout/hChevron3"/>
    <dgm:cxn modelId="{23E6B25F-5024-473D-826C-7D46E5EDD894}" type="presParOf" srcId="{0671666B-627E-4CA7-BA4C-353803FCCFA3}" destId="{5D489DCF-35DC-420B-B5BC-C4FCFA675642}" srcOrd="1" destOrd="0" presId="urn:microsoft.com/office/officeart/2005/8/layout/hChevron3"/>
    <dgm:cxn modelId="{899B4CC2-CCFD-4457-9F29-7B80520C1823}" type="presParOf" srcId="{0671666B-627E-4CA7-BA4C-353803FCCFA3}" destId="{C1BD53B9-218D-4539-AFC9-7FAD364F7950}" srcOrd="2" destOrd="0" presId="urn:microsoft.com/office/officeart/2005/8/layout/hChevron3"/>
    <dgm:cxn modelId="{8AC0CF56-884C-4563-B77C-913CE0BFF312}" type="presParOf" srcId="{0671666B-627E-4CA7-BA4C-353803FCCFA3}" destId="{79644F86-B16C-4F00-AE64-75DB551412F3}" srcOrd="3" destOrd="0" presId="urn:microsoft.com/office/officeart/2005/8/layout/hChevron3"/>
    <dgm:cxn modelId="{C9509A91-FCB8-4841-AA04-33EE53518057}" type="presParOf" srcId="{0671666B-627E-4CA7-BA4C-353803FCCFA3}" destId="{E4660CE7-1426-4848-A7BD-93728C5FA512}" srcOrd="4" destOrd="0" presId="urn:microsoft.com/office/officeart/2005/8/layout/hChevron3"/>
    <dgm:cxn modelId="{CDFD6627-842B-454B-AD60-C15FF6551EEB}" type="presParOf" srcId="{0671666B-627E-4CA7-BA4C-353803FCCFA3}" destId="{975A7EFB-A9D5-4CAF-8754-6DF7696EE64C}" srcOrd="5" destOrd="0" presId="urn:microsoft.com/office/officeart/2005/8/layout/hChevron3"/>
    <dgm:cxn modelId="{F5BCB3FE-E8F9-42D8-B15C-B190CD20A67B}" type="presParOf" srcId="{0671666B-627E-4CA7-BA4C-353803FCCFA3}" destId="{6E342D24-F787-45B4-A319-350FB8859E0B}" srcOrd="6" destOrd="0" presId="urn:microsoft.com/office/officeart/2005/8/layout/hChevron3"/>
    <dgm:cxn modelId="{2638F6CE-A21E-4F8E-BA8F-F74510C615E0}" type="presParOf" srcId="{0671666B-627E-4CA7-BA4C-353803FCCFA3}" destId="{CEFDEDF2-7B7A-434E-BF84-8CF5BCE71AA1}" srcOrd="7" destOrd="0" presId="urn:microsoft.com/office/officeart/2005/8/layout/hChevron3"/>
    <dgm:cxn modelId="{FFFEB990-49B1-4EA9-92F3-1AAB7136BA52}" type="presParOf" srcId="{0671666B-627E-4CA7-BA4C-353803FCCFA3}" destId="{AC5CA127-9BC6-4916-AB6F-C866AE7E85CE}" srcOrd="8" destOrd="0" presId="urn:microsoft.com/office/officeart/2005/8/layout/hChevron3"/>
    <dgm:cxn modelId="{04F0FA9E-3A79-4DD9-B8CD-4228408E540F}" type="presParOf" srcId="{0671666B-627E-4CA7-BA4C-353803FCCFA3}" destId="{30F80C95-F4A7-4BFB-A5AC-6E820FED6100}" srcOrd="9" destOrd="0" presId="urn:microsoft.com/office/officeart/2005/8/layout/hChevron3"/>
    <dgm:cxn modelId="{E6C58637-BBDE-45A6-8D34-653EB5E14926}" type="presParOf" srcId="{0671666B-627E-4CA7-BA4C-353803FCCFA3}" destId="{4460A4CB-E0D9-4357-B777-26AF297C91C8}" srcOrd="10" destOrd="0" presId="urn:microsoft.com/office/officeart/2005/8/layout/hChevron3"/>
    <dgm:cxn modelId="{4BB6E494-77B7-49D3-A572-1FDC86893857}" type="presParOf" srcId="{0671666B-627E-4CA7-BA4C-353803FCCFA3}" destId="{402E69A4-B99A-4972-91D5-9915BAE763F8}" srcOrd="11" destOrd="0" presId="urn:microsoft.com/office/officeart/2005/8/layout/hChevron3"/>
    <dgm:cxn modelId="{80B72C31-DBE9-4B70-8806-C9656A3BC76A}" type="presParOf" srcId="{0671666B-627E-4CA7-BA4C-353803FCCFA3}" destId="{0585E7CF-D039-4BAC-B8CB-E331B5670C62}" srcOrd="12" destOrd="0" presId="urn:microsoft.com/office/officeart/2005/8/layout/hChevron3"/>
    <dgm:cxn modelId="{F8D9AC9A-FC7B-4C52-AE1A-C63D7881EE2E}" type="presParOf" srcId="{0671666B-627E-4CA7-BA4C-353803FCCFA3}" destId="{40862822-5730-49E0-9F32-B298ED5475B0}" srcOrd="13" destOrd="0" presId="urn:microsoft.com/office/officeart/2005/8/layout/hChevron3"/>
    <dgm:cxn modelId="{AE6CFA57-4BA8-4986-8D23-05FA1CF4E04F}" type="presParOf" srcId="{0671666B-627E-4CA7-BA4C-353803FCCFA3}" destId="{7ED36E5A-3D5A-4246-BD1D-C2B9D10BB483}" srcOrd="1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E8624B6-44A2-4888-802C-374F79F1500B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77BD427A-A90F-4FB9-99BF-6D6AE1D9A480}">
      <dgm:prSet phldrT="[Text]"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Group Structure</a:t>
          </a:r>
          <a:endParaRPr lang="en-US" sz="900" dirty="0">
            <a:solidFill>
              <a:srgbClr val="002060"/>
            </a:solidFill>
          </a:endParaRPr>
        </a:p>
      </dgm:t>
    </dgm:pt>
    <dgm:pt modelId="{5EBECA44-6826-42E7-97E3-947942C885D7}" type="parTrans" cxnId="{16C5AD0C-CD8A-49B7-9435-D0D10504DC11}">
      <dgm:prSet/>
      <dgm:spPr/>
      <dgm:t>
        <a:bodyPr/>
        <a:lstStyle/>
        <a:p>
          <a:endParaRPr lang="en-US" sz="900"/>
        </a:p>
      </dgm:t>
    </dgm:pt>
    <dgm:pt modelId="{344D2495-C21E-4DF2-95D0-A0040C979E64}" type="sibTrans" cxnId="{16C5AD0C-CD8A-49B7-9435-D0D10504DC11}">
      <dgm:prSet/>
      <dgm:spPr/>
      <dgm:t>
        <a:bodyPr/>
        <a:lstStyle/>
        <a:p>
          <a:endParaRPr lang="en-US" sz="900"/>
        </a:p>
      </dgm:t>
    </dgm:pt>
    <dgm:pt modelId="{C39D1F2A-4D29-4945-A96D-80E848E58B32}">
      <dgm:prSet phldrT="[Text]"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Historical Timeline</a:t>
          </a:r>
          <a:endParaRPr lang="en-US" sz="900" dirty="0">
            <a:solidFill>
              <a:srgbClr val="002060"/>
            </a:solidFill>
          </a:endParaRPr>
        </a:p>
      </dgm:t>
    </dgm:pt>
    <dgm:pt modelId="{95B4ED65-3F09-4F78-8F12-88D1977DE78B}" type="parTrans" cxnId="{2AECA2B7-E19F-4D42-AF2B-D67C60BB2B7B}">
      <dgm:prSet/>
      <dgm:spPr/>
      <dgm:t>
        <a:bodyPr/>
        <a:lstStyle/>
        <a:p>
          <a:endParaRPr lang="en-US" sz="900"/>
        </a:p>
      </dgm:t>
    </dgm:pt>
    <dgm:pt modelId="{66001505-7A88-4067-89D8-6E44149DBC43}" type="sibTrans" cxnId="{2AECA2B7-E19F-4D42-AF2B-D67C60BB2B7B}">
      <dgm:prSet/>
      <dgm:spPr/>
      <dgm:t>
        <a:bodyPr/>
        <a:lstStyle/>
        <a:p>
          <a:endParaRPr lang="en-US" sz="900"/>
        </a:p>
      </dgm:t>
    </dgm:pt>
    <dgm:pt modelId="{7160C861-1235-4B84-BADA-6132BBE26713}">
      <dgm:prSet phldrT="[Text]"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Summary Table</a:t>
          </a:r>
          <a:endParaRPr lang="en-US" sz="900" dirty="0">
            <a:solidFill>
              <a:srgbClr val="002060"/>
            </a:solidFill>
          </a:endParaRPr>
        </a:p>
      </dgm:t>
    </dgm:pt>
    <dgm:pt modelId="{48FAB573-07D6-4CA3-A49D-DCD7546B34FB}" type="parTrans" cxnId="{594D0DA6-13C3-405A-9BDD-AFCADEADD1DC}">
      <dgm:prSet/>
      <dgm:spPr/>
      <dgm:t>
        <a:bodyPr/>
        <a:lstStyle/>
        <a:p>
          <a:endParaRPr lang="en-US" sz="900"/>
        </a:p>
      </dgm:t>
    </dgm:pt>
    <dgm:pt modelId="{89DFD2DC-3FB1-4656-829A-C4D16EBCB7C9}" type="sibTrans" cxnId="{594D0DA6-13C3-405A-9BDD-AFCADEADD1DC}">
      <dgm:prSet/>
      <dgm:spPr/>
      <dgm:t>
        <a:bodyPr/>
        <a:lstStyle/>
        <a:p>
          <a:endParaRPr lang="en-US" sz="900"/>
        </a:p>
      </dgm:t>
    </dgm:pt>
    <dgm:pt modelId="{79B3AD4C-3FE3-4B44-B6B5-1396ED8FFF7D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Business Formula</a:t>
          </a:r>
          <a:endParaRPr lang="en-US" sz="900" dirty="0">
            <a:solidFill>
              <a:srgbClr val="002060"/>
            </a:solidFill>
          </a:endParaRPr>
        </a:p>
      </dgm:t>
    </dgm:pt>
    <dgm:pt modelId="{2BFD8A0F-F98D-4951-A1D7-8DE768DA6041}" type="parTrans" cxnId="{2AB79C61-71CD-4FDA-A020-CBEF1CC27322}">
      <dgm:prSet/>
      <dgm:spPr/>
      <dgm:t>
        <a:bodyPr/>
        <a:lstStyle/>
        <a:p>
          <a:endParaRPr lang="en-US" sz="900"/>
        </a:p>
      </dgm:t>
    </dgm:pt>
    <dgm:pt modelId="{E3BC1184-DE37-48E6-9F40-6EFCD593587E}" type="sibTrans" cxnId="{2AB79C61-71CD-4FDA-A020-CBEF1CC27322}">
      <dgm:prSet/>
      <dgm:spPr/>
      <dgm:t>
        <a:bodyPr/>
        <a:lstStyle/>
        <a:p>
          <a:endParaRPr lang="en-US" sz="900"/>
        </a:p>
      </dgm:t>
    </dgm:pt>
    <dgm:pt modelId="{D28971FE-9014-41A5-9E32-7B49E49C7C3D}">
      <dgm:prSet custT="1"/>
      <dgm:spPr>
        <a:solidFill>
          <a:srgbClr val="002060"/>
        </a:solidFill>
      </dgm:spPr>
      <dgm:t>
        <a:bodyPr/>
        <a:lstStyle/>
        <a:p>
          <a:r>
            <a:rPr lang="en-US" sz="900" dirty="0" smtClean="0">
              <a:solidFill>
                <a:schemeClr val="bg1"/>
              </a:solidFill>
            </a:rPr>
            <a:t>Geographical Footprint</a:t>
          </a:r>
          <a:endParaRPr lang="en-US" sz="900" dirty="0">
            <a:solidFill>
              <a:schemeClr val="bg1"/>
            </a:solidFill>
          </a:endParaRPr>
        </a:p>
      </dgm:t>
    </dgm:pt>
    <dgm:pt modelId="{156DAF87-CAAE-4AF8-8CAD-56065204A7F0}" type="parTrans" cxnId="{886BB341-10AC-4BDD-8202-1C5D0FD216E5}">
      <dgm:prSet/>
      <dgm:spPr/>
      <dgm:t>
        <a:bodyPr/>
        <a:lstStyle/>
        <a:p>
          <a:endParaRPr lang="en-US" sz="900"/>
        </a:p>
      </dgm:t>
    </dgm:pt>
    <dgm:pt modelId="{2AFB8CB2-C809-4389-BD8D-7621F47D37C3}" type="sibTrans" cxnId="{886BB341-10AC-4BDD-8202-1C5D0FD216E5}">
      <dgm:prSet/>
      <dgm:spPr/>
      <dgm:t>
        <a:bodyPr/>
        <a:lstStyle/>
        <a:p>
          <a:endParaRPr lang="en-US" sz="900"/>
        </a:p>
      </dgm:t>
    </dgm:pt>
    <dgm:pt modelId="{1123FF25-1109-4C35-B8BD-46C8C40B0314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Country Comparison</a:t>
          </a:r>
          <a:endParaRPr lang="en-US" sz="900" dirty="0">
            <a:solidFill>
              <a:srgbClr val="002060"/>
            </a:solidFill>
          </a:endParaRPr>
        </a:p>
      </dgm:t>
    </dgm:pt>
    <dgm:pt modelId="{9380AACA-72F2-424C-9DF2-7F65CF4D2474}" type="parTrans" cxnId="{5FAEB57C-7EE4-422A-8D75-71E85E1BB897}">
      <dgm:prSet/>
      <dgm:spPr/>
      <dgm:t>
        <a:bodyPr/>
        <a:lstStyle/>
        <a:p>
          <a:endParaRPr lang="en-US" sz="900"/>
        </a:p>
      </dgm:t>
    </dgm:pt>
    <dgm:pt modelId="{C0BCE345-8867-4569-BF26-642FD3616A63}" type="sibTrans" cxnId="{5FAEB57C-7EE4-422A-8D75-71E85E1BB897}">
      <dgm:prSet/>
      <dgm:spPr/>
      <dgm:t>
        <a:bodyPr/>
        <a:lstStyle/>
        <a:p>
          <a:endParaRPr lang="en-US" sz="900"/>
        </a:p>
      </dgm:t>
    </dgm:pt>
    <dgm:pt modelId="{8F0F86B5-AB07-41D7-94C8-33FAE0E600FF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Future Growth Prospects</a:t>
          </a:r>
          <a:endParaRPr lang="en-US" sz="900" dirty="0">
            <a:solidFill>
              <a:srgbClr val="002060"/>
            </a:solidFill>
          </a:endParaRPr>
        </a:p>
      </dgm:t>
    </dgm:pt>
    <dgm:pt modelId="{C284E814-147E-4F43-BD43-06B883E1D7AD}" type="parTrans" cxnId="{C12F8201-112F-4F26-82C2-DA79F78743D0}">
      <dgm:prSet/>
      <dgm:spPr/>
      <dgm:t>
        <a:bodyPr/>
        <a:lstStyle/>
        <a:p>
          <a:endParaRPr lang="en-US" sz="900"/>
        </a:p>
      </dgm:t>
    </dgm:pt>
    <dgm:pt modelId="{A80A4FA7-9780-420F-AC85-9736C0E67B7C}" type="sibTrans" cxnId="{C12F8201-112F-4F26-82C2-DA79F78743D0}">
      <dgm:prSet/>
      <dgm:spPr/>
      <dgm:t>
        <a:bodyPr/>
        <a:lstStyle/>
        <a:p>
          <a:endParaRPr lang="en-US" sz="900"/>
        </a:p>
      </dgm:t>
    </dgm:pt>
    <dgm:pt modelId="{3CCBBFB9-3A39-4B59-9453-1D547F5B4802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Financials at a Glance</a:t>
          </a:r>
          <a:endParaRPr lang="en-US" sz="900" dirty="0">
            <a:solidFill>
              <a:srgbClr val="002060"/>
            </a:solidFill>
          </a:endParaRPr>
        </a:p>
      </dgm:t>
    </dgm:pt>
    <dgm:pt modelId="{1F1CFEAB-5226-40A7-8459-0FB1D8EFA260}" type="parTrans" cxnId="{A345D35E-0B02-463C-9E83-50403DA606D4}">
      <dgm:prSet/>
      <dgm:spPr/>
      <dgm:t>
        <a:bodyPr/>
        <a:lstStyle/>
        <a:p>
          <a:endParaRPr lang="en-US" sz="900"/>
        </a:p>
      </dgm:t>
    </dgm:pt>
    <dgm:pt modelId="{BB2EA6EB-47C3-4657-8956-96A7C46B0EB9}" type="sibTrans" cxnId="{A345D35E-0B02-463C-9E83-50403DA606D4}">
      <dgm:prSet/>
      <dgm:spPr/>
      <dgm:t>
        <a:bodyPr/>
        <a:lstStyle/>
        <a:p>
          <a:endParaRPr lang="en-US" sz="900"/>
        </a:p>
      </dgm:t>
    </dgm:pt>
    <dgm:pt modelId="{0671666B-627E-4CA7-BA4C-353803FCCFA3}" type="pres">
      <dgm:prSet presAssocID="{4E8624B6-44A2-4888-802C-374F79F1500B}" presName="Name0" presStyleCnt="0">
        <dgm:presLayoutVars>
          <dgm:dir/>
          <dgm:resizeHandles val="exact"/>
        </dgm:presLayoutVars>
      </dgm:prSet>
      <dgm:spPr/>
    </dgm:pt>
    <dgm:pt modelId="{AB48ED1F-36DB-4F6D-A8B9-BB9EE7BA5C4A}" type="pres">
      <dgm:prSet presAssocID="{77BD427A-A90F-4FB9-99BF-6D6AE1D9A480}" presName="parTxOnly" presStyleLbl="node1" presStyleIdx="0" presStyleCnt="8">
        <dgm:presLayoutVars>
          <dgm:bulletEnabled val="1"/>
        </dgm:presLayoutVars>
      </dgm:prSet>
      <dgm:spPr/>
    </dgm:pt>
    <dgm:pt modelId="{5D489DCF-35DC-420B-B5BC-C4FCFA675642}" type="pres">
      <dgm:prSet presAssocID="{344D2495-C21E-4DF2-95D0-A0040C979E64}" presName="parSpace" presStyleCnt="0"/>
      <dgm:spPr/>
    </dgm:pt>
    <dgm:pt modelId="{C1BD53B9-218D-4539-AFC9-7FAD364F7950}" type="pres">
      <dgm:prSet presAssocID="{C39D1F2A-4D29-4945-A96D-80E848E58B32}" presName="parTxOnly" presStyleLbl="node1" presStyleIdx="1" presStyleCnt="8">
        <dgm:presLayoutVars>
          <dgm:bulletEnabled val="1"/>
        </dgm:presLayoutVars>
      </dgm:prSet>
      <dgm:spPr/>
    </dgm:pt>
    <dgm:pt modelId="{79644F86-B16C-4F00-AE64-75DB551412F3}" type="pres">
      <dgm:prSet presAssocID="{66001505-7A88-4067-89D8-6E44149DBC43}" presName="parSpace" presStyleCnt="0"/>
      <dgm:spPr/>
    </dgm:pt>
    <dgm:pt modelId="{E4660CE7-1426-4848-A7BD-93728C5FA512}" type="pres">
      <dgm:prSet presAssocID="{79B3AD4C-3FE3-4B44-B6B5-1396ED8FFF7D}" presName="parTxOnly" presStyleLbl="node1" presStyleIdx="2" presStyleCnt="8">
        <dgm:presLayoutVars>
          <dgm:bulletEnabled val="1"/>
        </dgm:presLayoutVars>
      </dgm:prSet>
      <dgm:spPr/>
    </dgm:pt>
    <dgm:pt modelId="{975A7EFB-A9D5-4CAF-8754-6DF7696EE64C}" type="pres">
      <dgm:prSet presAssocID="{E3BC1184-DE37-48E6-9F40-6EFCD593587E}" presName="parSpace" presStyleCnt="0"/>
      <dgm:spPr/>
    </dgm:pt>
    <dgm:pt modelId="{6E342D24-F787-45B4-A319-350FB8859E0B}" type="pres">
      <dgm:prSet presAssocID="{D28971FE-9014-41A5-9E32-7B49E49C7C3D}" presName="parTxOnly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EFDEDF2-7B7A-434E-BF84-8CF5BCE71AA1}" type="pres">
      <dgm:prSet presAssocID="{2AFB8CB2-C809-4389-BD8D-7621F47D37C3}" presName="parSpace" presStyleCnt="0"/>
      <dgm:spPr/>
    </dgm:pt>
    <dgm:pt modelId="{AC5CA127-9BC6-4916-AB6F-C866AE7E85CE}" type="pres">
      <dgm:prSet presAssocID="{1123FF25-1109-4C35-B8BD-46C8C40B0314}" presName="parTxOnly" presStyleLbl="node1" presStyleIdx="4" presStyleCnt="8">
        <dgm:presLayoutVars>
          <dgm:bulletEnabled val="1"/>
        </dgm:presLayoutVars>
      </dgm:prSet>
      <dgm:spPr/>
    </dgm:pt>
    <dgm:pt modelId="{30F80C95-F4A7-4BFB-A5AC-6E820FED6100}" type="pres">
      <dgm:prSet presAssocID="{C0BCE345-8867-4569-BF26-642FD3616A63}" presName="parSpace" presStyleCnt="0"/>
      <dgm:spPr/>
    </dgm:pt>
    <dgm:pt modelId="{4460A4CB-E0D9-4357-B777-26AF297C91C8}" type="pres">
      <dgm:prSet presAssocID="{8F0F86B5-AB07-41D7-94C8-33FAE0E600FF}" presName="parTxOnly" presStyleLbl="node1" presStyleIdx="5" presStyleCnt="8">
        <dgm:presLayoutVars>
          <dgm:bulletEnabled val="1"/>
        </dgm:presLayoutVars>
      </dgm:prSet>
      <dgm:spPr/>
    </dgm:pt>
    <dgm:pt modelId="{402E69A4-B99A-4972-91D5-9915BAE763F8}" type="pres">
      <dgm:prSet presAssocID="{A80A4FA7-9780-420F-AC85-9736C0E67B7C}" presName="parSpace" presStyleCnt="0"/>
      <dgm:spPr/>
    </dgm:pt>
    <dgm:pt modelId="{0585E7CF-D039-4BAC-B8CB-E331B5670C62}" type="pres">
      <dgm:prSet presAssocID="{3CCBBFB9-3A39-4B59-9453-1D547F5B4802}" presName="parTxOnly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862822-5730-49E0-9F32-B298ED5475B0}" type="pres">
      <dgm:prSet presAssocID="{BB2EA6EB-47C3-4657-8956-96A7C46B0EB9}" presName="parSpace" presStyleCnt="0"/>
      <dgm:spPr/>
    </dgm:pt>
    <dgm:pt modelId="{7ED36E5A-3D5A-4246-BD1D-C2B9D10BB483}" type="pres">
      <dgm:prSet presAssocID="{7160C861-1235-4B84-BADA-6132BBE26713}" presName="parTxOnly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971B438-AB13-48E5-8152-7CDF2DBDAA2E}" type="presOf" srcId="{7160C861-1235-4B84-BADA-6132BBE26713}" destId="{7ED36E5A-3D5A-4246-BD1D-C2B9D10BB483}" srcOrd="0" destOrd="0" presId="urn:microsoft.com/office/officeart/2005/8/layout/hChevron3"/>
    <dgm:cxn modelId="{36507F9B-1D03-4D53-8E31-B94523AB92DE}" type="presOf" srcId="{4E8624B6-44A2-4888-802C-374F79F1500B}" destId="{0671666B-627E-4CA7-BA4C-353803FCCFA3}" srcOrd="0" destOrd="0" presId="urn:microsoft.com/office/officeart/2005/8/layout/hChevron3"/>
    <dgm:cxn modelId="{CAAA5045-E5E5-4EB8-B993-F46C910ACCCC}" type="presOf" srcId="{8F0F86B5-AB07-41D7-94C8-33FAE0E600FF}" destId="{4460A4CB-E0D9-4357-B777-26AF297C91C8}" srcOrd="0" destOrd="0" presId="urn:microsoft.com/office/officeart/2005/8/layout/hChevron3"/>
    <dgm:cxn modelId="{2AB79C61-71CD-4FDA-A020-CBEF1CC27322}" srcId="{4E8624B6-44A2-4888-802C-374F79F1500B}" destId="{79B3AD4C-3FE3-4B44-B6B5-1396ED8FFF7D}" srcOrd="2" destOrd="0" parTransId="{2BFD8A0F-F98D-4951-A1D7-8DE768DA6041}" sibTransId="{E3BC1184-DE37-48E6-9F40-6EFCD593587E}"/>
    <dgm:cxn modelId="{704ABD03-F063-4FF7-9587-B5D47C46ED5A}" type="presOf" srcId="{77BD427A-A90F-4FB9-99BF-6D6AE1D9A480}" destId="{AB48ED1F-36DB-4F6D-A8B9-BB9EE7BA5C4A}" srcOrd="0" destOrd="0" presId="urn:microsoft.com/office/officeart/2005/8/layout/hChevron3"/>
    <dgm:cxn modelId="{2A664BB5-8E39-43EF-98AA-FBD6770B6835}" type="presOf" srcId="{3CCBBFB9-3A39-4B59-9453-1D547F5B4802}" destId="{0585E7CF-D039-4BAC-B8CB-E331B5670C62}" srcOrd="0" destOrd="0" presId="urn:microsoft.com/office/officeart/2005/8/layout/hChevron3"/>
    <dgm:cxn modelId="{C12F8201-112F-4F26-82C2-DA79F78743D0}" srcId="{4E8624B6-44A2-4888-802C-374F79F1500B}" destId="{8F0F86B5-AB07-41D7-94C8-33FAE0E600FF}" srcOrd="5" destOrd="0" parTransId="{C284E814-147E-4F43-BD43-06B883E1D7AD}" sibTransId="{A80A4FA7-9780-420F-AC85-9736C0E67B7C}"/>
    <dgm:cxn modelId="{16C5AD0C-CD8A-49B7-9435-D0D10504DC11}" srcId="{4E8624B6-44A2-4888-802C-374F79F1500B}" destId="{77BD427A-A90F-4FB9-99BF-6D6AE1D9A480}" srcOrd="0" destOrd="0" parTransId="{5EBECA44-6826-42E7-97E3-947942C885D7}" sibTransId="{344D2495-C21E-4DF2-95D0-A0040C979E64}"/>
    <dgm:cxn modelId="{A345D35E-0B02-463C-9E83-50403DA606D4}" srcId="{4E8624B6-44A2-4888-802C-374F79F1500B}" destId="{3CCBBFB9-3A39-4B59-9453-1D547F5B4802}" srcOrd="6" destOrd="0" parTransId="{1F1CFEAB-5226-40A7-8459-0FB1D8EFA260}" sibTransId="{BB2EA6EB-47C3-4657-8956-96A7C46B0EB9}"/>
    <dgm:cxn modelId="{6B5ABDA4-038E-48DF-AFB1-AB0F510F40D2}" type="presOf" srcId="{D28971FE-9014-41A5-9E32-7B49E49C7C3D}" destId="{6E342D24-F787-45B4-A319-350FB8859E0B}" srcOrd="0" destOrd="0" presId="urn:microsoft.com/office/officeart/2005/8/layout/hChevron3"/>
    <dgm:cxn modelId="{EFA1A855-FCD6-4A95-9E4E-1816E293C909}" type="presOf" srcId="{C39D1F2A-4D29-4945-A96D-80E848E58B32}" destId="{C1BD53B9-218D-4539-AFC9-7FAD364F7950}" srcOrd="0" destOrd="0" presId="urn:microsoft.com/office/officeart/2005/8/layout/hChevron3"/>
    <dgm:cxn modelId="{561520E3-D3A8-439F-BC48-9ED6494E6784}" type="presOf" srcId="{1123FF25-1109-4C35-B8BD-46C8C40B0314}" destId="{AC5CA127-9BC6-4916-AB6F-C866AE7E85CE}" srcOrd="0" destOrd="0" presId="urn:microsoft.com/office/officeart/2005/8/layout/hChevron3"/>
    <dgm:cxn modelId="{886BB341-10AC-4BDD-8202-1C5D0FD216E5}" srcId="{4E8624B6-44A2-4888-802C-374F79F1500B}" destId="{D28971FE-9014-41A5-9E32-7B49E49C7C3D}" srcOrd="3" destOrd="0" parTransId="{156DAF87-CAAE-4AF8-8CAD-56065204A7F0}" sibTransId="{2AFB8CB2-C809-4389-BD8D-7621F47D37C3}"/>
    <dgm:cxn modelId="{594D0DA6-13C3-405A-9BDD-AFCADEADD1DC}" srcId="{4E8624B6-44A2-4888-802C-374F79F1500B}" destId="{7160C861-1235-4B84-BADA-6132BBE26713}" srcOrd="7" destOrd="0" parTransId="{48FAB573-07D6-4CA3-A49D-DCD7546B34FB}" sibTransId="{89DFD2DC-3FB1-4656-829A-C4D16EBCB7C9}"/>
    <dgm:cxn modelId="{2AECA2B7-E19F-4D42-AF2B-D67C60BB2B7B}" srcId="{4E8624B6-44A2-4888-802C-374F79F1500B}" destId="{C39D1F2A-4D29-4945-A96D-80E848E58B32}" srcOrd="1" destOrd="0" parTransId="{95B4ED65-3F09-4F78-8F12-88D1977DE78B}" sibTransId="{66001505-7A88-4067-89D8-6E44149DBC43}"/>
    <dgm:cxn modelId="{5FAEB57C-7EE4-422A-8D75-71E85E1BB897}" srcId="{4E8624B6-44A2-4888-802C-374F79F1500B}" destId="{1123FF25-1109-4C35-B8BD-46C8C40B0314}" srcOrd="4" destOrd="0" parTransId="{9380AACA-72F2-424C-9DF2-7F65CF4D2474}" sibTransId="{C0BCE345-8867-4569-BF26-642FD3616A63}"/>
    <dgm:cxn modelId="{0BA30C12-6221-4459-A421-7E8FA1226AAD}" type="presOf" srcId="{79B3AD4C-3FE3-4B44-B6B5-1396ED8FFF7D}" destId="{E4660CE7-1426-4848-A7BD-93728C5FA512}" srcOrd="0" destOrd="0" presId="urn:microsoft.com/office/officeart/2005/8/layout/hChevron3"/>
    <dgm:cxn modelId="{682677F8-D123-48F4-A401-88EC46CC7F7F}" type="presParOf" srcId="{0671666B-627E-4CA7-BA4C-353803FCCFA3}" destId="{AB48ED1F-36DB-4F6D-A8B9-BB9EE7BA5C4A}" srcOrd="0" destOrd="0" presId="urn:microsoft.com/office/officeart/2005/8/layout/hChevron3"/>
    <dgm:cxn modelId="{15F5807C-ADEC-4594-A398-5EAB8F401319}" type="presParOf" srcId="{0671666B-627E-4CA7-BA4C-353803FCCFA3}" destId="{5D489DCF-35DC-420B-B5BC-C4FCFA675642}" srcOrd="1" destOrd="0" presId="urn:microsoft.com/office/officeart/2005/8/layout/hChevron3"/>
    <dgm:cxn modelId="{37FD489F-7C70-461A-B2CF-082A42013091}" type="presParOf" srcId="{0671666B-627E-4CA7-BA4C-353803FCCFA3}" destId="{C1BD53B9-218D-4539-AFC9-7FAD364F7950}" srcOrd="2" destOrd="0" presId="urn:microsoft.com/office/officeart/2005/8/layout/hChevron3"/>
    <dgm:cxn modelId="{698B1754-880F-4457-AE40-B6136C877FD9}" type="presParOf" srcId="{0671666B-627E-4CA7-BA4C-353803FCCFA3}" destId="{79644F86-B16C-4F00-AE64-75DB551412F3}" srcOrd="3" destOrd="0" presId="urn:microsoft.com/office/officeart/2005/8/layout/hChevron3"/>
    <dgm:cxn modelId="{ED15C35B-B84E-40F9-8B03-9FA31A698191}" type="presParOf" srcId="{0671666B-627E-4CA7-BA4C-353803FCCFA3}" destId="{E4660CE7-1426-4848-A7BD-93728C5FA512}" srcOrd="4" destOrd="0" presId="urn:microsoft.com/office/officeart/2005/8/layout/hChevron3"/>
    <dgm:cxn modelId="{1DD51CFB-8104-4335-AA49-260D6D301A8D}" type="presParOf" srcId="{0671666B-627E-4CA7-BA4C-353803FCCFA3}" destId="{975A7EFB-A9D5-4CAF-8754-6DF7696EE64C}" srcOrd="5" destOrd="0" presId="urn:microsoft.com/office/officeart/2005/8/layout/hChevron3"/>
    <dgm:cxn modelId="{ABE530EC-05D2-46EC-87F4-EBF08D23E5B5}" type="presParOf" srcId="{0671666B-627E-4CA7-BA4C-353803FCCFA3}" destId="{6E342D24-F787-45B4-A319-350FB8859E0B}" srcOrd="6" destOrd="0" presId="urn:microsoft.com/office/officeart/2005/8/layout/hChevron3"/>
    <dgm:cxn modelId="{E99D12E1-58E1-4353-80A6-BA50D6E887DD}" type="presParOf" srcId="{0671666B-627E-4CA7-BA4C-353803FCCFA3}" destId="{CEFDEDF2-7B7A-434E-BF84-8CF5BCE71AA1}" srcOrd="7" destOrd="0" presId="urn:microsoft.com/office/officeart/2005/8/layout/hChevron3"/>
    <dgm:cxn modelId="{BCA5EF94-4EB2-4A50-A064-654BAE5B4D30}" type="presParOf" srcId="{0671666B-627E-4CA7-BA4C-353803FCCFA3}" destId="{AC5CA127-9BC6-4916-AB6F-C866AE7E85CE}" srcOrd="8" destOrd="0" presId="urn:microsoft.com/office/officeart/2005/8/layout/hChevron3"/>
    <dgm:cxn modelId="{1D941DD4-6554-4F8A-88E3-CBD9ED39D166}" type="presParOf" srcId="{0671666B-627E-4CA7-BA4C-353803FCCFA3}" destId="{30F80C95-F4A7-4BFB-A5AC-6E820FED6100}" srcOrd="9" destOrd="0" presId="urn:microsoft.com/office/officeart/2005/8/layout/hChevron3"/>
    <dgm:cxn modelId="{65362E37-6B4C-4784-B99B-54FE88B6CEFB}" type="presParOf" srcId="{0671666B-627E-4CA7-BA4C-353803FCCFA3}" destId="{4460A4CB-E0D9-4357-B777-26AF297C91C8}" srcOrd="10" destOrd="0" presId="urn:microsoft.com/office/officeart/2005/8/layout/hChevron3"/>
    <dgm:cxn modelId="{33A9BDE7-997D-48B2-9855-92D9EF97DE5B}" type="presParOf" srcId="{0671666B-627E-4CA7-BA4C-353803FCCFA3}" destId="{402E69A4-B99A-4972-91D5-9915BAE763F8}" srcOrd="11" destOrd="0" presId="urn:microsoft.com/office/officeart/2005/8/layout/hChevron3"/>
    <dgm:cxn modelId="{66CD5E35-B914-4A36-8355-3B431CE1452F}" type="presParOf" srcId="{0671666B-627E-4CA7-BA4C-353803FCCFA3}" destId="{0585E7CF-D039-4BAC-B8CB-E331B5670C62}" srcOrd="12" destOrd="0" presId="urn:microsoft.com/office/officeart/2005/8/layout/hChevron3"/>
    <dgm:cxn modelId="{563AE01B-588B-45E5-8AF2-8FA512EB4A15}" type="presParOf" srcId="{0671666B-627E-4CA7-BA4C-353803FCCFA3}" destId="{40862822-5730-49E0-9F32-B298ED5475B0}" srcOrd="13" destOrd="0" presId="urn:microsoft.com/office/officeart/2005/8/layout/hChevron3"/>
    <dgm:cxn modelId="{F181CF86-689D-4A14-91E0-A1F6D6B12E3C}" type="presParOf" srcId="{0671666B-627E-4CA7-BA4C-353803FCCFA3}" destId="{7ED36E5A-3D5A-4246-BD1D-C2B9D10BB483}" srcOrd="1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E8624B6-44A2-4888-802C-374F79F1500B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77BD427A-A90F-4FB9-99BF-6D6AE1D9A480}">
      <dgm:prSet phldrT="[Text]"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Group Structure</a:t>
          </a:r>
          <a:endParaRPr lang="en-US" sz="900" dirty="0">
            <a:solidFill>
              <a:srgbClr val="002060"/>
            </a:solidFill>
          </a:endParaRPr>
        </a:p>
      </dgm:t>
    </dgm:pt>
    <dgm:pt modelId="{5EBECA44-6826-42E7-97E3-947942C885D7}" type="parTrans" cxnId="{16C5AD0C-CD8A-49B7-9435-D0D10504DC11}">
      <dgm:prSet/>
      <dgm:spPr/>
      <dgm:t>
        <a:bodyPr/>
        <a:lstStyle/>
        <a:p>
          <a:endParaRPr lang="en-US" sz="900"/>
        </a:p>
      </dgm:t>
    </dgm:pt>
    <dgm:pt modelId="{344D2495-C21E-4DF2-95D0-A0040C979E64}" type="sibTrans" cxnId="{16C5AD0C-CD8A-49B7-9435-D0D10504DC11}">
      <dgm:prSet/>
      <dgm:spPr/>
      <dgm:t>
        <a:bodyPr/>
        <a:lstStyle/>
        <a:p>
          <a:endParaRPr lang="en-US" sz="900"/>
        </a:p>
      </dgm:t>
    </dgm:pt>
    <dgm:pt modelId="{C39D1F2A-4D29-4945-A96D-80E848E58B32}">
      <dgm:prSet phldrT="[Text]"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Historical Timeline</a:t>
          </a:r>
          <a:endParaRPr lang="en-US" sz="900" dirty="0">
            <a:solidFill>
              <a:srgbClr val="002060"/>
            </a:solidFill>
          </a:endParaRPr>
        </a:p>
      </dgm:t>
    </dgm:pt>
    <dgm:pt modelId="{95B4ED65-3F09-4F78-8F12-88D1977DE78B}" type="parTrans" cxnId="{2AECA2B7-E19F-4D42-AF2B-D67C60BB2B7B}">
      <dgm:prSet/>
      <dgm:spPr/>
      <dgm:t>
        <a:bodyPr/>
        <a:lstStyle/>
        <a:p>
          <a:endParaRPr lang="en-US" sz="900"/>
        </a:p>
      </dgm:t>
    </dgm:pt>
    <dgm:pt modelId="{66001505-7A88-4067-89D8-6E44149DBC43}" type="sibTrans" cxnId="{2AECA2B7-E19F-4D42-AF2B-D67C60BB2B7B}">
      <dgm:prSet/>
      <dgm:spPr/>
      <dgm:t>
        <a:bodyPr/>
        <a:lstStyle/>
        <a:p>
          <a:endParaRPr lang="en-US" sz="900"/>
        </a:p>
      </dgm:t>
    </dgm:pt>
    <dgm:pt modelId="{7160C861-1235-4B84-BADA-6132BBE26713}">
      <dgm:prSet phldrT="[Text]"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Summary Table</a:t>
          </a:r>
          <a:endParaRPr lang="en-US" sz="900" dirty="0">
            <a:solidFill>
              <a:srgbClr val="002060"/>
            </a:solidFill>
          </a:endParaRPr>
        </a:p>
      </dgm:t>
    </dgm:pt>
    <dgm:pt modelId="{48FAB573-07D6-4CA3-A49D-DCD7546B34FB}" type="parTrans" cxnId="{594D0DA6-13C3-405A-9BDD-AFCADEADD1DC}">
      <dgm:prSet/>
      <dgm:spPr/>
      <dgm:t>
        <a:bodyPr/>
        <a:lstStyle/>
        <a:p>
          <a:endParaRPr lang="en-US" sz="900"/>
        </a:p>
      </dgm:t>
    </dgm:pt>
    <dgm:pt modelId="{89DFD2DC-3FB1-4656-829A-C4D16EBCB7C9}" type="sibTrans" cxnId="{594D0DA6-13C3-405A-9BDD-AFCADEADD1DC}">
      <dgm:prSet/>
      <dgm:spPr/>
      <dgm:t>
        <a:bodyPr/>
        <a:lstStyle/>
        <a:p>
          <a:endParaRPr lang="en-US" sz="900"/>
        </a:p>
      </dgm:t>
    </dgm:pt>
    <dgm:pt modelId="{79B3AD4C-3FE3-4B44-B6B5-1396ED8FFF7D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Business Formula</a:t>
          </a:r>
          <a:endParaRPr lang="en-US" sz="900" dirty="0">
            <a:solidFill>
              <a:srgbClr val="002060"/>
            </a:solidFill>
          </a:endParaRPr>
        </a:p>
      </dgm:t>
    </dgm:pt>
    <dgm:pt modelId="{2BFD8A0F-F98D-4951-A1D7-8DE768DA6041}" type="parTrans" cxnId="{2AB79C61-71CD-4FDA-A020-CBEF1CC27322}">
      <dgm:prSet/>
      <dgm:spPr/>
      <dgm:t>
        <a:bodyPr/>
        <a:lstStyle/>
        <a:p>
          <a:endParaRPr lang="en-US" sz="900"/>
        </a:p>
      </dgm:t>
    </dgm:pt>
    <dgm:pt modelId="{E3BC1184-DE37-48E6-9F40-6EFCD593587E}" type="sibTrans" cxnId="{2AB79C61-71CD-4FDA-A020-CBEF1CC27322}">
      <dgm:prSet/>
      <dgm:spPr/>
      <dgm:t>
        <a:bodyPr/>
        <a:lstStyle/>
        <a:p>
          <a:endParaRPr lang="en-US" sz="900"/>
        </a:p>
      </dgm:t>
    </dgm:pt>
    <dgm:pt modelId="{D28971FE-9014-41A5-9E32-7B49E49C7C3D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Geographical Footprint</a:t>
          </a:r>
          <a:endParaRPr lang="en-US" sz="900" dirty="0">
            <a:solidFill>
              <a:srgbClr val="002060"/>
            </a:solidFill>
          </a:endParaRPr>
        </a:p>
      </dgm:t>
    </dgm:pt>
    <dgm:pt modelId="{156DAF87-CAAE-4AF8-8CAD-56065204A7F0}" type="parTrans" cxnId="{886BB341-10AC-4BDD-8202-1C5D0FD216E5}">
      <dgm:prSet/>
      <dgm:spPr/>
      <dgm:t>
        <a:bodyPr/>
        <a:lstStyle/>
        <a:p>
          <a:endParaRPr lang="en-US" sz="900"/>
        </a:p>
      </dgm:t>
    </dgm:pt>
    <dgm:pt modelId="{2AFB8CB2-C809-4389-BD8D-7621F47D37C3}" type="sibTrans" cxnId="{886BB341-10AC-4BDD-8202-1C5D0FD216E5}">
      <dgm:prSet/>
      <dgm:spPr/>
      <dgm:t>
        <a:bodyPr/>
        <a:lstStyle/>
        <a:p>
          <a:endParaRPr lang="en-US" sz="900"/>
        </a:p>
      </dgm:t>
    </dgm:pt>
    <dgm:pt modelId="{1123FF25-1109-4C35-B8BD-46C8C40B0314}">
      <dgm:prSet custT="1"/>
      <dgm:spPr>
        <a:solidFill>
          <a:srgbClr val="002060"/>
        </a:solidFill>
      </dgm:spPr>
      <dgm:t>
        <a:bodyPr/>
        <a:lstStyle/>
        <a:p>
          <a:r>
            <a:rPr lang="en-US" sz="900" dirty="0" smtClean="0">
              <a:solidFill>
                <a:schemeClr val="bg1"/>
              </a:solidFill>
            </a:rPr>
            <a:t>Country Comparison</a:t>
          </a:r>
          <a:endParaRPr lang="en-US" sz="900" dirty="0">
            <a:solidFill>
              <a:schemeClr val="bg1"/>
            </a:solidFill>
          </a:endParaRPr>
        </a:p>
      </dgm:t>
    </dgm:pt>
    <dgm:pt modelId="{9380AACA-72F2-424C-9DF2-7F65CF4D2474}" type="parTrans" cxnId="{5FAEB57C-7EE4-422A-8D75-71E85E1BB897}">
      <dgm:prSet/>
      <dgm:spPr/>
      <dgm:t>
        <a:bodyPr/>
        <a:lstStyle/>
        <a:p>
          <a:endParaRPr lang="en-US" sz="900"/>
        </a:p>
      </dgm:t>
    </dgm:pt>
    <dgm:pt modelId="{C0BCE345-8867-4569-BF26-642FD3616A63}" type="sibTrans" cxnId="{5FAEB57C-7EE4-422A-8D75-71E85E1BB897}">
      <dgm:prSet/>
      <dgm:spPr/>
      <dgm:t>
        <a:bodyPr/>
        <a:lstStyle/>
        <a:p>
          <a:endParaRPr lang="en-US" sz="900"/>
        </a:p>
      </dgm:t>
    </dgm:pt>
    <dgm:pt modelId="{8F0F86B5-AB07-41D7-94C8-33FAE0E600FF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Future Growth Prospects</a:t>
          </a:r>
          <a:endParaRPr lang="en-US" sz="900" dirty="0">
            <a:solidFill>
              <a:srgbClr val="002060"/>
            </a:solidFill>
          </a:endParaRPr>
        </a:p>
      </dgm:t>
    </dgm:pt>
    <dgm:pt modelId="{C284E814-147E-4F43-BD43-06B883E1D7AD}" type="parTrans" cxnId="{C12F8201-112F-4F26-82C2-DA79F78743D0}">
      <dgm:prSet/>
      <dgm:spPr/>
      <dgm:t>
        <a:bodyPr/>
        <a:lstStyle/>
        <a:p>
          <a:endParaRPr lang="en-US" sz="900"/>
        </a:p>
      </dgm:t>
    </dgm:pt>
    <dgm:pt modelId="{A80A4FA7-9780-420F-AC85-9736C0E67B7C}" type="sibTrans" cxnId="{C12F8201-112F-4F26-82C2-DA79F78743D0}">
      <dgm:prSet/>
      <dgm:spPr/>
      <dgm:t>
        <a:bodyPr/>
        <a:lstStyle/>
        <a:p>
          <a:endParaRPr lang="en-US" sz="900"/>
        </a:p>
      </dgm:t>
    </dgm:pt>
    <dgm:pt modelId="{3CCBBFB9-3A39-4B59-9453-1D547F5B4802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Financials at a Glance</a:t>
          </a:r>
          <a:endParaRPr lang="en-US" sz="900" dirty="0">
            <a:solidFill>
              <a:srgbClr val="002060"/>
            </a:solidFill>
          </a:endParaRPr>
        </a:p>
      </dgm:t>
    </dgm:pt>
    <dgm:pt modelId="{1F1CFEAB-5226-40A7-8459-0FB1D8EFA260}" type="parTrans" cxnId="{A345D35E-0B02-463C-9E83-50403DA606D4}">
      <dgm:prSet/>
      <dgm:spPr/>
      <dgm:t>
        <a:bodyPr/>
        <a:lstStyle/>
        <a:p>
          <a:endParaRPr lang="en-US" sz="900"/>
        </a:p>
      </dgm:t>
    </dgm:pt>
    <dgm:pt modelId="{BB2EA6EB-47C3-4657-8956-96A7C46B0EB9}" type="sibTrans" cxnId="{A345D35E-0B02-463C-9E83-50403DA606D4}">
      <dgm:prSet/>
      <dgm:spPr/>
      <dgm:t>
        <a:bodyPr/>
        <a:lstStyle/>
        <a:p>
          <a:endParaRPr lang="en-US" sz="900"/>
        </a:p>
      </dgm:t>
    </dgm:pt>
    <dgm:pt modelId="{0671666B-627E-4CA7-BA4C-353803FCCFA3}" type="pres">
      <dgm:prSet presAssocID="{4E8624B6-44A2-4888-802C-374F79F1500B}" presName="Name0" presStyleCnt="0">
        <dgm:presLayoutVars>
          <dgm:dir/>
          <dgm:resizeHandles val="exact"/>
        </dgm:presLayoutVars>
      </dgm:prSet>
      <dgm:spPr/>
    </dgm:pt>
    <dgm:pt modelId="{AB48ED1F-36DB-4F6D-A8B9-BB9EE7BA5C4A}" type="pres">
      <dgm:prSet presAssocID="{77BD427A-A90F-4FB9-99BF-6D6AE1D9A480}" presName="parTxOnly" presStyleLbl="node1" presStyleIdx="0" presStyleCnt="8">
        <dgm:presLayoutVars>
          <dgm:bulletEnabled val="1"/>
        </dgm:presLayoutVars>
      </dgm:prSet>
      <dgm:spPr/>
    </dgm:pt>
    <dgm:pt modelId="{5D489DCF-35DC-420B-B5BC-C4FCFA675642}" type="pres">
      <dgm:prSet presAssocID="{344D2495-C21E-4DF2-95D0-A0040C979E64}" presName="parSpace" presStyleCnt="0"/>
      <dgm:spPr/>
    </dgm:pt>
    <dgm:pt modelId="{C1BD53B9-218D-4539-AFC9-7FAD364F7950}" type="pres">
      <dgm:prSet presAssocID="{C39D1F2A-4D29-4945-A96D-80E848E58B32}" presName="parTxOnly" presStyleLbl="node1" presStyleIdx="1" presStyleCnt="8">
        <dgm:presLayoutVars>
          <dgm:bulletEnabled val="1"/>
        </dgm:presLayoutVars>
      </dgm:prSet>
      <dgm:spPr/>
    </dgm:pt>
    <dgm:pt modelId="{79644F86-B16C-4F00-AE64-75DB551412F3}" type="pres">
      <dgm:prSet presAssocID="{66001505-7A88-4067-89D8-6E44149DBC43}" presName="parSpace" presStyleCnt="0"/>
      <dgm:spPr/>
    </dgm:pt>
    <dgm:pt modelId="{E4660CE7-1426-4848-A7BD-93728C5FA512}" type="pres">
      <dgm:prSet presAssocID="{79B3AD4C-3FE3-4B44-B6B5-1396ED8FFF7D}" presName="parTxOnly" presStyleLbl="node1" presStyleIdx="2" presStyleCnt="8">
        <dgm:presLayoutVars>
          <dgm:bulletEnabled val="1"/>
        </dgm:presLayoutVars>
      </dgm:prSet>
      <dgm:spPr/>
    </dgm:pt>
    <dgm:pt modelId="{975A7EFB-A9D5-4CAF-8754-6DF7696EE64C}" type="pres">
      <dgm:prSet presAssocID="{E3BC1184-DE37-48E6-9F40-6EFCD593587E}" presName="parSpace" presStyleCnt="0"/>
      <dgm:spPr/>
    </dgm:pt>
    <dgm:pt modelId="{6E342D24-F787-45B4-A319-350FB8859E0B}" type="pres">
      <dgm:prSet presAssocID="{D28971FE-9014-41A5-9E32-7B49E49C7C3D}" presName="parTxOnly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EFDEDF2-7B7A-434E-BF84-8CF5BCE71AA1}" type="pres">
      <dgm:prSet presAssocID="{2AFB8CB2-C809-4389-BD8D-7621F47D37C3}" presName="parSpace" presStyleCnt="0"/>
      <dgm:spPr/>
    </dgm:pt>
    <dgm:pt modelId="{AC5CA127-9BC6-4916-AB6F-C866AE7E85CE}" type="pres">
      <dgm:prSet presAssocID="{1123FF25-1109-4C35-B8BD-46C8C40B0314}" presName="parTxOnly" presStyleLbl="node1" presStyleIdx="4" presStyleCnt="8">
        <dgm:presLayoutVars>
          <dgm:bulletEnabled val="1"/>
        </dgm:presLayoutVars>
      </dgm:prSet>
      <dgm:spPr/>
    </dgm:pt>
    <dgm:pt modelId="{30F80C95-F4A7-4BFB-A5AC-6E820FED6100}" type="pres">
      <dgm:prSet presAssocID="{C0BCE345-8867-4569-BF26-642FD3616A63}" presName="parSpace" presStyleCnt="0"/>
      <dgm:spPr/>
    </dgm:pt>
    <dgm:pt modelId="{4460A4CB-E0D9-4357-B777-26AF297C91C8}" type="pres">
      <dgm:prSet presAssocID="{8F0F86B5-AB07-41D7-94C8-33FAE0E600FF}" presName="parTxOnly" presStyleLbl="node1" presStyleIdx="5" presStyleCnt="8">
        <dgm:presLayoutVars>
          <dgm:bulletEnabled val="1"/>
        </dgm:presLayoutVars>
      </dgm:prSet>
      <dgm:spPr/>
    </dgm:pt>
    <dgm:pt modelId="{402E69A4-B99A-4972-91D5-9915BAE763F8}" type="pres">
      <dgm:prSet presAssocID="{A80A4FA7-9780-420F-AC85-9736C0E67B7C}" presName="parSpace" presStyleCnt="0"/>
      <dgm:spPr/>
    </dgm:pt>
    <dgm:pt modelId="{0585E7CF-D039-4BAC-B8CB-E331B5670C62}" type="pres">
      <dgm:prSet presAssocID="{3CCBBFB9-3A39-4B59-9453-1D547F5B4802}" presName="parTxOnly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862822-5730-49E0-9F32-B298ED5475B0}" type="pres">
      <dgm:prSet presAssocID="{BB2EA6EB-47C3-4657-8956-96A7C46B0EB9}" presName="parSpace" presStyleCnt="0"/>
      <dgm:spPr/>
    </dgm:pt>
    <dgm:pt modelId="{7ED36E5A-3D5A-4246-BD1D-C2B9D10BB483}" type="pres">
      <dgm:prSet presAssocID="{7160C861-1235-4B84-BADA-6132BBE26713}" presName="parTxOnly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12F8201-112F-4F26-82C2-DA79F78743D0}" srcId="{4E8624B6-44A2-4888-802C-374F79F1500B}" destId="{8F0F86B5-AB07-41D7-94C8-33FAE0E600FF}" srcOrd="5" destOrd="0" parTransId="{C284E814-147E-4F43-BD43-06B883E1D7AD}" sibTransId="{A80A4FA7-9780-420F-AC85-9736C0E67B7C}"/>
    <dgm:cxn modelId="{D2CE327B-8705-4DB7-9324-FCAE1195528E}" type="presOf" srcId="{C39D1F2A-4D29-4945-A96D-80E848E58B32}" destId="{C1BD53B9-218D-4539-AFC9-7FAD364F7950}" srcOrd="0" destOrd="0" presId="urn:microsoft.com/office/officeart/2005/8/layout/hChevron3"/>
    <dgm:cxn modelId="{2AB79C61-71CD-4FDA-A020-CBEF1CC27322}" srcId="{4E8624B6-44A2-4888-802C-374F79F1500B}" destId="{79B3AD4C-3FE3-4B44-B6B5-1396ED8FFF7D}" srcOrd="2" destOrd="0" parTransId="{2BFD8A0F-F98D-4951-A1D7-8DE768DA6041}" sibTransId="{E3BC1184-DE37-48E6-9F40-6EFCD593587E}"/>
    <dgm:cxn modelId="{16C5AD0C-CD8A-49B7-9435-D0D10504DC11}" srcId="{4E8624B6-44A2-4888-802C-374F79F1500B}" destId="{77BD427A-A90F-4FB9-99BF-6D6AE1D9A480}" srcOrd="0" destOrd="0" parTransId="{5EBECA44-6826-42E7-97E3-947942C885D7}" sibTransId="{344D2495-C21E-4DF2-95D0-A0040C979E64}"/>
    <dgm:cxn modelId="{C5A949DB-DBD5-4DCF-B231-CA11959C2624}" type="presOf" srcId="{79B3AD4C-3FE3-4B44-B6B5-1396ED8FFF7D}" destId="{E4660CE7-1426-4848-A7BD-93728C5FA512}" srcOrd="0" destOrd="0" presId="urn:microsoft.com/office/officeart/2005/8/layout/hChevron3"/>
    <dgm:cxn modelId="{A345D35E-0B02-463C-9E83-50403DA606D4}" srcId="{4E8624B6-44A2-4888-802C-374F79F1500B}" destId="{3CCBBFB9-3A39-4B59-9453-1D547F5B4802}" srcOrd="6" destOrd="0" parTransId="{1F1CFEAB-5226-40A7-8459-0FB1D8EFA260}" sibTransId="{BB2EA6EB-47C3-4657-8956-96A7C46B0EB9}"/>
    <dgm:cxn modelId="{594D0DA6-13C3-405A-9BDD-AFCADEADD1DC}" srcId="{4E8624B6-44A2-4888-802C-374F79F1500B}" destId="{7160C861-1235-4B84-BADA-6132BBE26713}" srcOrd="7" destOrd="0" parTransId="{48FAB573-07D6-4CA3-A49D-DCD7546B34FB}" sibTransId="{89DFD2DC-3FB1-4656-829A-C4D16EBCB7C9}"/>
    <dgm:cxn modelId="{626EB391-D3EB-44F6-A690-1E250C5B0D90}" type="presOf" srcId="{3CCBBFB9-3A39-4B59-9453-1D547F5B4802}" destId="{0585E7CF-D039-4BAC-B8CB-E331B5670C62}" srcOrd="0" destOrd="0" presId="urn:microsoft.com/office/officeart/2005/8/layout/hChevron3"/>
    <dgm:cxn modelId="{643CB9FA-BB6C-41F9-8B9C-D543CB7FA822}" type="presOf" srcId="{77BD427A-A90F-4FB9-99BF-6D6AE1D9A480}" destId="{AB48ED1F-36DB-4F6D-A8B9-BB9EE7BA5C4A}" srcOrd="0" destOrd="0" presId="urn:microsoft.com/office/officeart/2005/8/layout/hChevron3"/>
    <dgm:cxn modelId="{6993EE87-65DD-4BCF-9161-8C2F58A76255}" type="presOf" srcId="{7160C861-1235-4B84-BADA-6132BBE26713}" destId="{7ED36E5A-3D5A-4246-BD1D-C2B9D10BB483}" srcOrd="0" destOrd="0" presId="urn:microsoft.com/office/officeart/2005/8/layout/hChevron3"/>
    <dgm:cxn modelId="{886BB341-10AC-4BDD-8202-1C5D0FD216E5}" srcId="{4E8624B6-44A2-4888-802C-374F79F1500B}" destId="{D28971FE-9014-41A5-9E32-7B49E49C7C3D}" srcOrd="3" destOrd="0" parTransId="{156DAF87-CAAE-4AF8-8CAD-56065204A7F0}" sibTransId="{2AFB8CB2-C809-4389-BD8D-7621F47D37C3}"/>
    <dgm:cxn modelId="{55036AE6-7BE1-4147-92A0-BA153009D9F3}" type="presOf" srcId="{8F0F86B5-AB07-41D7-94C8-33FAE0E600FF}" destId="{4460A4CB-E0D9-4357-B777-26AF297C91C8}" srcOrd="0" destOrd="0" presId="urn:microsoft.com/office/officeart/2005/8/layout/hChevron3"/>
    <dgm:cxn modelId="{5FAEB57C-7EE4-422A-8D75-71E85E1BB897}" srcId="{4E8624B6-44A2-4888-802C-374F79F1500B}" destId="{1123FF25-1109-4C35-B8BD-46C8C40B0314}" srcOrd="4" destOrd="0" parTransId="{9380AACA-72F2-424C-9DF2-7F65CF4D2474}" sibTransId="{C0BCE345-8867-4569-BF26-642FD3616A63}"/>
    <dgm:cxn modelId="{B5D8D804-F419-40DA-9FF9-7A73EB9884CD}" type="presOf" srcId="{4E8624B6-44A2-4888-802C-374F79F1500B}" destId="{0671666B-627E-4CA7-BA4C-353803FCCFA3}" srcOrd="0" destOrd="0" presId="urn:microsoft.com/office/officeart/2005/8/layout/hChevron3"/>
    <dgm:cxn modelId="{2AECA2B7-E19F-4D42-AF2B-D67C60BB2B7B}" srcId="{4E8624B6-44A2-4888-802C-374F79F1500B}" destId="{C39D1F2A-4D29-4945-A96D-80E848E58B32}" srcOrd="1" destOrd="0" parTransId="{95B4ED65-3F09-4F78-8F12-88D1977DE78B}" sibTransId="{66001505-7A88-4067-89D8-6E44149DBC43}"/>
    <dgm:cxn modelId="{5AE07BB5-2E00-4E95-9225-CA1F641EFB6E}" type="presOf" srcId="{1123FF25-1109-4C35-B8BD-46C8C40B0314}" destId="{AC5CA127-9BC6-4916-AB6F-C866AE7E85CE}" srcOrd="0" destOrd="0" presId="urn:microsoft.com/office/officeart/2005/8/layout/hChevron3"/>
    <dgm:cxn modelId="{FCA6ED8F-09F2-4C8E-929B-0D4D21E1CE0F}" type="presOf" srcId="{D28971FE-9014-41A5-9E32-7B49E49C7C3D}" destId="{6E342D24-F787-45B4-A319-350FB8859E0B}" srcOrd="0" destOrd="0" presId="urn:microsoft.com/office/officeart/2005/8/layout/hChevron3"/>
    <dgm:cxn modelId="{67B01C37-FC1C-4D6E-8A79-33FA17AF0E33}" type="presParOf" srcId="{0671666B-627E-4CA7-BA4C-353803FCCFA3}" destId="{AB48ED1F-36DB-4F6D-A8B9-BB9EE7BA5C4A}" srcOrd="0" destOrd="0" presId="urn:microsoft.com/office/officeart/2005/8/layout/hChevron3"/>
    <dgm:cxn modelId="{76FE1BAE-C3EF-4AF6-83F7-91D5E03D173D}" type="presParOf" srcId="{0671666B-627E-4CA7-BA4C-353803FCCFA3}" destId="{5D489DCF-35DC-420B-B5BC-C4FCFA675642}" srcOrd="1" destOrd="0" presId="urn:microsoft.com/office/officeart/2005/8/layout/hChevron3"/>
    <dgm:cxn modelId="{FE2DA19D-4D7E-4E70-B27A-B2E468D2AC55}" type="presParOf" srcId="{0671666B-627E-4CA7-BA4C-353803FCCFA3}" destId="{C1BD53B9-218D-4539-AFC9-7FAD364F7950}" srcOrd="2" destOrd="0" presId="urn:microsoft.com/office/officeart/2005/8/layout/hChevron3"/>
    <dgm:cxn modelId="{DD6CD649-0149-4211-A3E1-7CC80B593491}" type="presParOf" srcId="{0671666B-627E-4CA7-BA4C-353803FCCFA3}" destId="{79644F86-B16C-4F00-AE64-75DB551412F3}" srcOrd="3" destOrd="0" presId="urn:microsoft.com/office/officeart/2005/8/layout/hChevron3"/>
    <dgm:cxn modelId="{F2859D99-38F9-4999-A3EA-312184D6BBC7}" type="presParOf" srcId="{0671666B-627E-4CA7-BA4C-353803FCCFA3}" destId="{E4660CE7-1426-4848-A7BD-93728C5FA512}" srcOrd="4" destOrd="0" presId="urn:microsoft.com/office/officeart/2005/8/layout/hChevron3"/>
    <dgm:cxn modelId="{931B02B0-EA4B-4DE1-9496-3FE57D323EE2}" type="presParOf" srcId="{0671666B-627E-4CA7-BA4C-353803FCCFA3}" destId="{975A7EFB-A9D5-4CAF-8754-6DF7696EE64C}" srcOrd="5" destOrd="0" presId="urn:microsoft.com/office/officeart/2005/8/layout/hChevron3"/>
    <dgm:cxn modelId="{31901429-B014-4410-AEDE-1D59D1DD1F3E}" type="presParOf" srcId="{0671666B-627E-4CA7-BA4C-353803FCCFA3}" destId="{6E342D24-F787-45B4-A319-350FB8859E0B}" srcOrd="6" destOrd="0" presId="urn:microsoft.com/office/officeart/2005/8/layout/hChevron3"/>
    <dgm:cxn modelId="{B41A7056-2B74-4E9F-8867-670463A5510D}" type="presParOf" srcId="{0671666B-627E-4CA7-BA4C-353803FCCFA3}" destId="{CEFDEDF2-7B7A-434E-BF84-8CF5BCE71AA1}" srcOrd="7" destOrd="0" presId="urn:microsoft.com/office/officeart/2005/8/layout/hChevron3"/>
    <dgm:cxn modelId="{806AD086-6A03-4681-A101-55C24C09A5FF}" type="presParOf" srcId="{0671666B-627E-4CA7-BA4C-353803FCCFA3}" destId="{AC5CA127-9BC6-4916-AB6F-C866AE7E85CE}" srcOrd="8" destOrd="0" presId="urn:microsoft.com/office/officeart/2005/8/layout/hChevron3"/>
    <dgm:cxn modelId="{661780AC-D2DB-4828-8E2D-3D5AA16A9DB4}" type="presParOf" srcId="{0671666B-627E-4CA7-BA4C-353803FCCFA3}" destId="{30F80C95-F4A7-4BFB-A5AC-6E820FED6100}" srcOrd="9" destOrd="0" presId="urn:microsoft.com/office/officeart/2005/8/layout/hChevron3"/>
    <dgm:cxn modelId="{5B2980AE-2E1C-4C06-9487-D4CA723870A1}" type="presParOf" srcId="{0671666B-627E-4CA7-BA4C-353803FCCFA3}" destId="{4460A4CB-E0D9-4357-B777-26AF297C91C8}" srcOrd="10" destOrd="0" presId="urn:microsoft.com/office/officeart/2005/8/layout/hChevron3"/>
    <dgm:cxn modelId="{749AC251-4D55-4D9E-87CE-BEA899EC4F22}" type="presParOf" srcId="{0671666B-627E-4CA7-BA4C-353803FCCFA3}" destId="{402E69A4-B99A-4972-91D5-9915BAE763F8}" srcOrd="11" destOrd="0" presId="urn:microsoft.com/office/officeart/2005/8/layout/hChevron3"/>
    <dgm:cxn modelId="{A43AD73F-F55C-4E12-8482-5E0FB11B1411}" type="presParOf" srcId="{0671666B-627E-4CA7-BA4C-353803FCCFA3}" destId="{0585E7CF-D039-4BAC-B8CB-E331B5670C62}" srcOrd="12" destOrd="0" presId="urn:microsoft.com/office/officeart/2005/8/layout/hChevron3"/>
    <dgm:cxn modelId="{0B83F574-BF3E-4F03-8015-931D7293E3FD}" type="presParOf" srcId="{0671666B-627E-4CA7-BA4C-353803FCCFA3}" destId="{40862822-5730-49E0-9F32-B298ED5475B0}" srcOrd="13" destOrd="0" presId="urn:microsoft.com/office/officeart/2005/8/layout/hChevron3"/>
    <dgm:cxn modelId="{64311B04-5EE8-4948-B6C5-CBF9CC252CC2}" type="presParOf" srcId="{0671666B-627E-4CA7-BA4C-353803FCCFA3}" destId="{7ED36E5A-3D5A-4246-BD1D-C2B9D10BB483}" srcOrd="1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E8624B6-44A2-4888-802C-374F79F1500B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77BD427A-A90F-4FB9-99BF-6D6AE1D9A480}">
      <dgm:prSet phldrT="[Text]"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Group Structure</a:t>
          </a:r>
          <a:endParaRPr lang="en-US" sz="900" dirty="0">
            <a:solidFill>
              <a:srgbClr val="002060"/>
            </a:solidFill>
          </a:endParaRPr>
        </a:p>
      </dgm:t>
    </dgm:pt>
    <dgm:pt modelId="{5EBECA44-6826-42E7-97E3-947942C885D7}" type="parTrans" cxnId="{16C5AD0C-CD8A-49B7-9435-D0D10504DC11}">
      <dgm:prSet/>
      <dgm:spPr/>
      <dgm:t>
        <a:bodyPr/>
        <a:lstStyle/>
        <a:p>
          <a:endParaRPr lang="en-US" sz="900"/>
        </a:p>
      </dgm:t>
    </dgm:pt>
    <dgm:pt modelId="{344D2495-C21E-4DF2-95D0-A0040C979E64}" type="sibTrans" cxnId="{16C5AD0C-CD8A-49B7-9435-D0D10504DC11}">
      <dgm:prSet/>
      <dgm:spPr/>
      <dgm:t>
        <a:bodyPr/>
        <a:lstStyle/>
        <a:p>
          <a:endParaRPr lang="en-US" sz="900"/>
        </a:p>
      </dgm:t>
    </dgm:pt>
    <dgm:pt modelId="{C39D1F2A-4D29-4945-A96D-80E848E58B32}">
      <dgm:prSet phldrT="[Text]"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Historical Timeline</a:t>
          </a:r>
          <a:endParaRPr lang="en-US" sz="900" dirty="0">
            <a:solidFill>
              <a:srgbClr val="002060"/>
            </a:solidFill>
          </a:endParaRPr>
        </a:p>
      </dgm:t>
    </dgm:pt>
    <dgm:pt modelId="{95B4ED65-3F09-4F78-8F12-88D1977DE78B}" type="parTrans" cxnId="{2AECA2B7-E19F-4D42-AF2B-D67C60BB2B7B}">
      <dgm:prSet/>
      <dgm:spPr/>
      <dgm:t>
        <a:bodyPr/>
        <a:lstStyle/>
        <a:p>
          <a:endParaRPr lang="en-US" sz="900"/>
        </a:p>
      </dgm:t>
    </dgm:pt>
    <dgm:pt modelId="{66001505-7A88-4067-89D8-6E44149DBC43}" type="sibTrans" cxnId="{2AECA2B7-E19F-4D42-AF2B-D67C60BB2B7B}">
      <dgm:prSet/>
      <dgm:spPr/>
      <dgm:t>
        <a:bodyPr/>
        <a:lstStyle/>
        <a:p>
          <a:endParaRPr lang="en-US" sz="900"/>
        </a:p>
      </dgm:t>
    </dgm:pt>
    <dgm:pt modelId="{7160C861-1235-4B84-BADA-6132BBE26713}">
      <dgm:prSet phldrT="[Text]"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Summary Table</a:t>
          </a:r>
          <a:endParaRPr lang="en-US" sz="900" dirty="0">
            <a:solidFill>
              <a:srgbClr val="002060"/>
            </a:solidFill>
          </a:endParaRPr>
        </a:p>
      </dgm:t>
    </dgm:pt>
    <dgm:pt modelId="{48FAB573-07D6-4CA3-A49D-DCD7546B34FB}" type="parTrans" cxnId="{594D0DA6-13C3-405A-9BDD-AFCADEADD1DC}">
      <dgm:prSet/>
      <dgm:spPr/>
      <dgm:t>
        <a:bodyPr/>
        <a:lstStyle/>
        <a:p>
          <a:endParaRPr lang="en-US" sz="900"/>
        </a:p>
      </dgm:t>
    </dgm:pt>
    <dgm:pt modelId="{89DFD2DC-3FB1-4656-829A-C4D16EBCB7C9}" type="sibTrans" cxnId="{594D0DA6-13C3-405A-9BDD-AFCADEADD1DC}">
      <dgm:prSet/>
      <dgm:spPr/>
      <dgm:t>
        <a:bodyPr/>
        <a:lstStyle/>
        <a:p>
          <a:endParaRPr lang="en-US" sz="900"/>
        </a:p>
      </dgm:t>
    </dgm:pt>
    <dgm:pt modelId="{79B3AD4C-3FE3-4B44-B6B5-1396ED8FFF7D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Business Formula</a:t>
          </a:r>
          <a:endParaRPr lang="en-US" sz="900" dirty="0">
            <a:solidFill>
              <a:srgbClr val="002060"/>
            </a:solidFill>
          </a:endParaRPr>
        </a:p>
      </dgm:t>
    </dgm:pt>
    <dgm:pt modelId="{2BFD8A0F-F98D-4951-A1D7-8DE768DA6041}" type="parTrans" cxnId="{2AB79C61-71CD-4FDA-A020-CBEF1CC27322}">
      <dgm:prSet/>
      <dgm:spPr/>
      <dgm:t>
        <a:bodyPr/>
        <a:lstStyle/>
        <a:p>
          <a:endParaRPr lang="en-US" sz="900"/>
        </a:p>
      </dgm:t>
    </dgm:pt>
    <dgm:pt modelId="{E3BC1184-DE37-48E6-9F40-6EFCD593587E}" type="sibTrans" cxnId="{2AB79C61-71CD-4FDA-A020-CBEF1CC27322}">
      <dgm:prSet/>
      <dgm:spPr/>
      <dgm:t>
        <a:bodyPr/>
        <a:lstStyle/>
        <a:p>
          <a:endParaRPr lang="en-US" sz="900"/>
        </a:p>
      </dgm:t>
    </dgm:pt>
    <dgm:pt modelId="{D28971FE-9014-41A5-9E32-7B49E49C7C3D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Geographical Footprint</a:t>
          </a:r>
          <a:endParaRPr lang="en-US" sz="900" dirty="0">
            <a:solidFill>
              <a:srgbClr val="002060"/>
            </a:solidFill>
          </a:endParaRPr>
        </a:p>
      </dgm:t>
    </dgm:pt>
    <dgm:pt modelId="{156DAF87-CAAE-4AF8-8CAD-56065204A7F0}" type="parTrans" cxnId="{886BB341-10AC-4BDD-8202-1C5D0FD216E5}">
      <dgm:prSet/>
      <dgm:spPr/>
      <dgm:t>
        <a:bodyPr/>
        <a:lstStyle/>
        <a:p>
          <a:endParaRPr lang="en-US" sz="900"/>
        </a:p>
      </dgm:t>
    </dgm:pt>
    <dgm:pt modelId="{2AFB8CB2-C809-4389-BD8D-7621F47D37C3}" type="sibTrans" cxnId="{886BB341-10AC-4BDD-8202-1C5D0FD216E5}">
      <dgm:prSet/>
      <dgm:spPr/>
      <dgm:t>
        <a:bodyPr/>
        <a:lstStyle/>
        <a:p>
          <a:endParaRPr lang="en-US" sz="900"/>
        </a:p>
      </dgm:t>
    </dgm:pt>
    <dgm:pt modelId="{1123FF25-1109-4C35-B8BD-46C8C40B0314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Country Comparison</a:t>
          </a:r>
          <a:endParaRPr lang="en-US" sz="900" dirty="0">
            <a:solidFill>
              <a:srgbClr val="002060"/>
            </a:solidFill>
          </a:endParaRPr>
        </a:p>
      </dgm:t>
    </dgm:pt>
    <dgm:pt modelId="{9380AACA-72F2-424C-9DF2-7F65CF4D2474}" type="parTrans" cxnId="{5FAEB57C-7EE4-422A-8D75-71E85E1BB897}">
      <dgm:prSet/>
      <dgm:spPr/>
      <dgm:t>
        <a:bodyPr/>
        <a:lstStyle/>
        <a:p>
          <a:endParaRPr lang="en-US" sz="900"/>
        </a:p>
      </dgm:t>
    </dgm:pt>
    <dgm:pt modelId="{C0BCE345-8867-4569-BF26-642FD3616A63}" type="sibTrans" cxnId="{5FAEB57C-7EE4-422A-8D75-71E85E1BB897}">
      <dgm:prSet/>
      <dgm:spPr/>
      <dgm:t>
        <a:bodyPr/>
        <a:lstStyle/>
        <a:p>
          <a:endParaRPr lang="en-US" sz="900"/>
        </a:p>
      </dgm:t>
    </dgm:pt>
    <dgm:pt modelId="{8F0F86B5-AB07-41D7-94C8-33FAE0E600FF}">
      <dgm:prSet custT="1"/>
      <dgm:spPr>
        <a:solidFill>
          <a:srgbClr val="002060"/>
        </a:solidFill>
      </dgm:spPr>
      <dgm:t>
        <a:bodyPr/>
        <a:lstStyle/>
        <a:p>
          <a:r>
            <a:rPr lang="en-US" sz="900" dirty="0" smtClean="0">
              <a:solidFill>
                <a:schemeClr val="bg1"/>
              </a:solidFill>
            </a:rPr>
            <a:t>Future Growth Prospects</a:t>
          </a:r>
          <a:endParaRPr lang="en-US" sz="900" dirty="0">
            <a:solidFill>
              <a:schemeClr val="bg1"/>
            </a:solidFill>
          </a:endParaRPr>
        </a:p>
      </dgm:t>
    </dgm:pt>
    <dgm:pt modelId="{C284E814-147E-4F43-BD43-06B883E1D7AD}" type="parTrans" cxnId="{C12F8201-112F-4F26-82C2-DA79F78743D0}">
      <dgm:prSet/>
      <dgm:spPr/>
      <dgm:t>
        <a:bodyPr/>
        <a:lstStyle/>
        <a:p>
          <a:endParaRPr lang="en-US" sz="900"/>
        </a:p>
      </dgm:t>
    </dgm:pt>
    <dgm:pt modelId="{A80A4FA7-9780-420F-AC85-9736C0E67B7C}" type="sibTrans" cxnId="{C12F8201-112F-4F26-82C2-DA79F78743D0}">
      <dgm:prSet/>
      <dgm:spPr/>
      <dgm:t>
        <a:bodyPr/>
        <a:lstStyle/>
        <a:p>
          <a:endParaRPr lang="en-US" sz="900"/>
        </a:p>
      </dgm:t>
    </dgm:pt>
    <dgm:pt modelId="{3CCBBFB9-3A39-4B59-9453-1D547F5B4802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Financials at a Glance</a:t>
          </a:r>
          <a:endParaRPr lang="en-US" sz="900" dirty="0">
            <a:solidFill>
              <a:srgbClr val="002060"/>
            </a:solidFill>
          </a:endParaRPr>
        </a:p>
      </dgm:t>
    </dgm:pt>
    <dgm:pt modelId="{1F1CFEAB-5226-40A7-8459-0FB1D8EFA260}" type="parTrans" cxnId="{A345D35E-0B02-463C-9E83-50403DA606D4}">
      <dgm:prSet/>
      <dgm:spPr/>
      <dgm:t>
        <a:bodyPr/>
        <a:lstStyle/>
        <a:p>
          <a:endParaRPr lang="en-US" sz="900"/>
        </a:p>
      </dgm:t>
    </dgm:pt>
    <dgm:pt modelId="{BB2EA6EB-47C3-4657-8956-96A7C46B0EB9}" type="sibTrans" cxnId="{A345D35E-0B02-463C-9E83-50403DA606D4}">
      <dgm:prSet/>
      <dgm:spPr/>
      <dgm:t>
        <a:bodyPr/>
        <a:lstStyle/>
        <a:p>
          <a:endParaRPr lang="en-US" sz="900"/>
        </a:p>
      </dgm:t>
    </dgm:pt>
    <dgm:pt modelId="{0671666B-627E-4CA7-BA4C-353803FCCFA3}" type="pres">
      <dgm:prSet presAssocID="{4E8624B6-44A2-4888-802C-374F79F1500B}" presName="Name0" presStyleCnt="0">
        <dgm:presLayoutVars>
          <dgm:dir/>
          <dgm:resizeHandles val="exact"/>
        </dgm:presLayoutVars>
      </dgm:prSet>
      <dgm:spPr/>
    </dgm:pt>
    <dgm:pt modelId="{AB48ED1F-36DB-4F6D-A8B9-BB9EE7BA5C4A}" type="pres">
      <dgm:prSet presAssocID="{77BD427A-A90F-4FB9-99BF-6D6AE1D9A480}" presName="parTxOnly" presStyleLbl="node1" presStyleIdx="0" presStyleCnt="8">
        <dgm:presLayoutVars>
          <dgm:bulletEnabled val="1"/>
        </dgm:presLayoutVars>
      </dgm:prSet>
      <dgm:spPr/>
    </dgm:pt>
    <dgm:pt modelId="{5D489DCF-35DC-420B-B5BC-C4FCFA675642}" type="pres">
      <dgm:prSet presAssocID="{344D2495-C21E-4DF2-95D0-A0040C979E64}" presName="parSpace" presStyleCnt="0"/>
      <dgm:spPr/>
    </dgm:pt>
    <dgm:pt modelId="{C1BD53B9-218D-4539-AFC9-7FAD364F7950}" type="pres">
      <dgm:prSet presAssocID="{C39D1F2A-4D29-4945-A96D-80E848E58B32}" presName="parTxOnly" presStyleLbl="node1" presStyleIdx="1" presStyleCnt="8">
        <dgm:presLayoutVars>
          <dgm:bulletEnabled val="1"/>
        </dgm:presLayoutVars>
      </dgm:prSet>
      <dgm:spPr/>
    </dgm:pt>
    <dgm:pt modelId="{79644F86-B16C-4F00-AE64-75DB551412F3}" type="pres">
      <dgm:prSet presAssocID="{66001505-7A88-4067-89D8-6E44149DBC43}" presName="parSpace" presStyleCnt="0"/>
      <dgm:spPr/>
    </dgm:pt>
    <dgm:pt modelId="{E4660CE7-1426-4848-A7BD-93728C5FA512}" type="pres">
      <dgm:prSet presAssocID="{79B3AD4C-3FE3-4B44-B6B5-1396ED8FFF7D}" presName="parTxOnly" presStyleLbl="node1" presStyleIdx="2" presStyleCnt="8">
        <dgm:presLayoutVars>
          <dgm:bulletEnabled val="1"/>
        </dgm:presLayoutVars>
      </dgm:prSet>
      <dgm:spPr/>
    </dgm:pt>
    <dgm:pt modelId="{975A7EFB-A9D5-4CAF-8754-6DF7696EE64C}" type="pres">
      <dgm:prSet presAssocID="{E3BC1184-DE37-48E6-9F40-6EFCD593587E}" presName="parSpace" presStyleCnt="0"/>
      <dgm:spPr/>
    </dgm:pt>
    <dgm:pt modelId="{6E342D24-F787-45B4-A319-350FB8859E0B}" type="pres">
      <dgm:prSet presAssocID="{D28971FE-9014-41A5-9E32-7B49E49C7C3D}" presName="parTxOnly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EFDEDF2-7B7A-434E-BF84-8CF5BCE71AA1}" type="pres">
      <dgm:prSet presAssocID="{2AFB8CB2-C809-4389-BD8D-7621F47D37C3}" presName="parSpace" presStyleCnt="0"/>
      <dgm:spPr/>
    </dgm:pt>
    <dgm:pt modelId="{AC5CA127-9BC6-4916-AB6F-C866AE7E85CE}" type="pres">
      <dgm:prSet presAssocID="{1123FF25-1109-4C35-B8BD-46C8C40B0314}" presName="parTxOnly" presStyleLbl="node1" presStyleIdx="4" presStyleCnt="8">
        <dgm:presLayoutVars>
          <dgm:bulletEnabled val="1"/>
        </dgm:presLayoutVars>
      </dgm:prSet>
      <dgm:spPr/>
    </dgm:pt>
    <dgm:pt modelId="{30F80C95-F4A7-4BFB-A5AC-6E820FED6100}" type="pres">
      <dgm:prSet presAssocID="{C0BCE345-8867-4569-BF26-642FD3616A63}" presName="parSpace" presStyleCnt="0"/>
      <dgm:spPr/>
    </dgm:pt>
    <dgm:pt modelId="{4460A4CB-E0D9-4357-B777-26AF297C91C8}" type="pres">
      <dgm:prSet presAssocID="{8F0F86B5-AB07-41D7-94C8-33FAE0E600FF}" presName="parTxOnly" presStyleLbl="node1" presStyleIdx="5" presStyleCnt="8">
        <dgm:presLayoutVars>
          <dgm:bulletEnabled val="1"/>
        </dgm:presLayoutVars>
      </dgm:prSet>
      <dgm:spPr/>
    </dgm:pt>
    <dgm:pt modelId="{402E69A4-B99A-4972-91D5-9915BAE763F8}" type="pres">
      <dgm:prSet presAssocID="{A80A4FA7-9780-420F-AC85-9736C0E67B7C}" presName="parSpace" presStyleCnt="0"/>
      <dgm:spPr/>
    </dgm:pt>
    <dgm:pt modelId="{0585E7CF-D039-4BAC-B8CB-E331B5670C62}" type="pres">
      <dgm:prSet presAssocID="{3CCBBFB9-3A39-4B59-9453-1D547F5B4802}" presName="parTxOnly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862822-5730-49E0-9F32-B298ED5475B0}" type="pres">
      <dgm:prSet presAssocID="{BB2EA6EB-47C3-4657-8956-96A7C46B0EB9}" presName="parSpace" presStyleCnt="0"/>
      <dgm:spPr/>
    </dgm:pt>
    <dgm:pt modelId="{7ED36E5A-3D5A-4246-BD1D-C2B9D10BB483}" type="pres">
      <dgm:prSet presAssocID="{7160C861-1235-4B84-BADA-6132BBE26713}" presName="parTxOnly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E4FEFDA-8845-4E0C-855A-E6E8EAD2A983}" type="presOf" srcId="{1123FF25-1109-4C35-B8BD-46C8C40B0314}" destId="{AC5CA127-9BC6-4916-AB6F-C866AE7E85CE}" srcOrd="0" destOrd="0" presId="urn:microsoft.com/office/officeart/2005/8/layout/hChevron3"/>
    <dgm:cxn modelId="{50147A77-2659-46C2-B761-3089E0E0603B}" type="presOf" srcId="{8F0F86B5-AB07-41D7-94C8-33FAE0E600FF}" destId="{4460A4CB-E0D9-4357-B777-26AF297C91C8}" srcOrd="0" destOrd="0" presId="urn:microsoft.com/office/officeart/2005/8/layout/hChevron3"/>
    <dgm:cxn modelId="{1D31490E-FCEE-493E-A67E-9FD229752B72}" type="presOf" srcId="{D28971FE-9014-41A5-9E32-7B49E49C7C3D}" destId="{6E342D24-F787-45B4-A319-350FB8859E0B}" srcOrd="0" destOrd="0" presId="urn:microsoft.com/office/officeart/2005/8/layout/hChevron3"/>
    <dgm:cxn modelId="{E4C4A9E0-C979-4C0E-BF20-DBF1D98BC339}" type="presOf" srcId="{7160C861-1235-4B84-BADA-6132BBE26713}" destId="{7ED36E5A-3D5A-4246-BD1D-C2B9D10BB483}" srcOrd="0" destOrd="0" presId="urn:microsoft.com/office/officeart/2005/8/layout/hChevron3"/>
    <dgm:cxn modelId="{2AB79C61-71CD-4FDA-A020-CBEF1CC27322}" srcId="{4E8624B6-44A2-4888-802C-374F79F1500B}" destId="{79B3AD4C-3FE3-4B44-B6B5-1396ED8FFF7D}" srcOrd="2" destOrd="0" parTransId="{2BFD8A0F-F98D-4951-A1D7-8DE768DA6041}" sibTransId="{E3BC1184-DE37-48E6-9F40-6EFCD593587E}"/>
    <dgm:cxn modelId="{C12F8201-112F-4F26-82C2-DA79F78743D0}" srcId="{4E8624B6-44A2-4888-802C-374F79F1500B}" destId="{8F0F86B5-AB07-41D7-94C8-33FAE0E600FF}" srcOrd="5" destOrd="0" parTransId="{C284E814-147E-4F43-BD43-06B883E1D7AD}" sibTransId="{A80A4FA7-9780-420F-AC85-9736C0E67B7C}"/>
    <dgm:cxn modelId="{7747C154-F975-4B09-8DF5-68E2FF225F45}" type="presOf" srcId="{3CCBBFB9-3A39-4B59-9453-1D547F5B4802}" destId="{0585E7CF-D039-4BAC-B8CB-E331B5670C62}" srcOrd="0" destOrd="0" presId="urn:microsoft.com/office/officeart/2005/8/layout/hChevron3"/>
    <dgm:cxn modelId="{16C5AD0C-CD8A-49B7-9435-D0D10504DC11}" srcId="{4E8624B6-44A2-4888-802C-374F79F1500B}" destId="{77BD427A-A90F-4FB9-99BF-6D6AE1D9A480}" srcOrd="0" destOrd="0" parTransId="{5EBECA44-6826-42E7-97E3-947942C885D7}" sibTransId="{344D2495-C21E-4DF2-95D0-A0040C979E64}"/>
    <dgm:cxn modelId="{A345D35E-0B02-463C-9E83-50403DA606D4}" srcId="{4E8624B6-44A2-4888-802C-374F79F1500B}" destId="{3CCBBFB9-3A39-4B59-9453-1D547F5B4802}" srcOrd="6" destOrd="0" parTransId="{1F1CFEAB-5226-40A7-8459-0FB1D8EFA260}" sibTransId="{BB2EA6EB-47C3-4657-8956-96A7C46B0EB9}"/>
    <dgm:cxn modelId="{4EBD5311-D4E7-4B76-962A-D5A11BA90ACA}" type="presOf" srcId="{4E8624B6-44A2-4888-802C-374F79F1500B}" destId="{0671666B-627E-4CA7-BA4C-353803FCCFA3}" srcOrd="0" destOrd="0" presId="urn:microsoft.com/office/officeart/2005/8/layout/hChevron3"/>
    <dgm:cxn modelId="{5DAD289E-D94B-478F-B148-3E03B2AC100E}" type="presOf" srcId="{79B3AD4C-3FE3-4B44-B6B5-1396ED8FFF7D}" destId="{E4660CE7-1426-4848-A7BD-93728C5FA512}" srcOrd="0" destOrd="0" presId="urn:microsoft.com/office/officeart/2005/8/layout/hChevron3"/>
    <dgm:cxn modelId="{886BB341-10AC-4BDD-8202-1C5D0FD216E5}" srcId="{4E8624B6-44A2-4888-802C-374F79F1500B}" destId="{D28971FE-9014-41A5-9E32-7B49E49C7C3D}" srcOrd="3" destOrd="0" parTransId="{156DAF87-CAAE-4AF8-8CAD-56065204A7F0}" sibTransId="{2AFB8CB2-C809-4389-BD8D-7621F47D37C3}"/>
    <dgm:cxn modelId="{594D0DA6-13C3-405A-9BDD-AFCADEADD1DC}" srcId="{4E8624B6-44A2-4888-802C-374F79F1500B}" destId="{7160C861-1235-4B84-BADA-6132BBE26713}" srcOrd="7" destOrd="0" parTransId="{48FAB573-07D6-4CA3-A49D-DCD7546B34FB}" sibTransId="{89DFD2DC-3FB1-4656-829A-C4D16EBCB7C9}"/>
    <dgm:cxn modelId="{2AECA2B7-E19F-4D42-AF2B-D67C60BB2B7B}" srcId="{4E8624B6-44A2-4888-802C-374F79F1500B}" destId="{C39D1F2A-4D29-4945-A96D-80E848E58B32}" srcOrd="1" destOrd="0" parTransId="{95B4ED65-3F09-4F78-8F12-88D1977DE78B}" sibTransId="{66001505-7A88-4067-89D8-6E44149DBC43}"/>
    <dgm:cxn modelId="{935B08B5-C2B7-45BB-B498-725D089BF2D7}" type="presOf" srcId="{77BD427A-A90F-4FB9-99BF-6D6AE1D9A480}" destId="{AB48ED1F-36DB-4F6D-A8B9-BB9EE7BA5C4A}" srcOrd="0" destOrd="0" presId="urn:microsoft.com/office/officeart/2005/8/layout/hChevron3"/>
    <dgm:cxn modelId="{5FAEB57C-7EE4-422A-8D75-71E85E1BB897}" srcId="{4E8624B6-44A2-4888-802C-374F79F1500B}" destId="{1123FF25-1109-4C35-B8BD-46C8C40B0314}" srcOrd="4" destOrd="0" parTransId="{9380AACA-72F2-424C-9DF2-7F65CF4D2474}" sibTransId="{C0BCE345-8867-4569-BF26-642FD3616A63}"/>
    <dgm:cxn modelId="{0B42D4CC-4FD1-485E-9DD0-0BE63C72939A}" type="presOf" srcId="{C39D1F2A-4D29-4945-A96D-80E848E58B32}" destId="{C1BD53B9-218D-4539-AFC9-7FAD364F7950}" srcOrd="0" destOrd="0" presId="urn:microsoft.com/office/officeart/2005/8/layout/hChevron3"/>
    <dgm:cxn modelId="{486B5C0A-066D-4A62-A8BF-B35E784B13AC}" type="presParOf" srcId="{0671666B-627E-4CA7-BA4C-353803FCCFA3}" destId="{AB48ED1F-36DB-4F6D-A8B9-BB9EE7BA5C4A}" srcOrd="0" destOrd="0" presId="urn:microsoft.com/office/officeart/2005/8/layout/hChevron3"/>
    <dgm:cxn modelId="{ECFDF9D0-6D45-4E96-B33F-F5A97380DF64}" type="presParOf" srcId="{0671666B-627E-4CA7-BA4C-353803FCCFA3}" destId="{5D489DCF-35DC-420B-B5BC-C4FCFA675642}" srcOrd="1" destOrd="0" presId="urn:microsoft.com/office/officeart/2005/8/layout/hChevron3"/>
    <dgm:cxn modelId="{F56FF2B1-ECD5-4D2D-BD01-E038E558FE2D}" type="presParOf" srcId="{0671666B-627E-4CA7-BA4C-353803FCCFA3}" destId="{C1BD53B9-218D-4539-AFC9-7FAD364F7950}" srcOrd="2" destOrd="0" presId="urn:microsoft.com/office/officeart/2005/8/layout/hChevron3"/>
    <dgm:cxn modelId="{413A266D-BEB9-420A-9517-7C2EFB690BB5}" type="presParOf" srcId="{0671666B-627E-4CA7-BA4C-353803FCCFA3}" destId="{79644F86-B16C-4F00-AE64-75DB551412F3}" srcOrd="3" destOrd="0" presId="urn:microsoft.com/office/officeart/2005/8/layout/hChevron3"/>
    <dgm:cxn modelId="{EE4DE586-44F9-4864-B855-A53B0A73EBCD}" type="presParOf" srcId="{0671666B-627E-4CA7-BA4C-353803FCCFA3}" destId="{E4660CE7-1426-4848-A7BD-93728C5FA512}" srcOrd="4" destOrd="0" presId="urn:microsoft.com/office/officeart/2005/8/layout/hChevron3"/>
    <dgm:cxn modelId="{31F77759-AEC7-4C12-A015-524F79A1A5EA}" type="presParOf" srcId="{0671666B-627E-4CA7-BA4C-353803FCCFA3}" destId="{975A7EFB-A9D5-4CAF-8754-6DF7696EE64C}" srcOrd="5" destOrd="0" presId="urn:microsoft.com/office/officeart/2005/8/layout/hChevron3"/>
    <dgm:cxn modelId="{1AD5A240-1E89-4788-BC2F-27C8E898FB88}" type="presParOf" srcId="{0671666B-627E-4CA7-BA4C-353803FCCFA3}" destId="{6E342D24-F787-45B4-A319-350FB8859E0B}" srcOrd="6" destOrd="0" presId="urn:microsoft.com/office/officeart/2005/8/layout/hChevron3"/>
    <dgm:cxn modelId="{30837604-A9B7-4797-90FC-E7D125988CFB}" type="presParOf" srcId="{0671666B-627E-4CA7-BA4C-353803FCCFA3}" destId="{CEFDEDF2-7B7A-434E-BF84-8CF5BCE71AA1}" srcOrd="7" destOrd="0" presId="urn:microsoft.com/office/officeart/2005/8/layout/hChevron3"/>
    <dgm:cxn modelId="{903374E6-29DA-43B3-A60D-CB046A84BEDB}" type="presParOf" srcId="{0671666B-627E-4CA7-BA4C-353803FCCFA3}" destId="{AC5CA127-9BC6-4916-AB6F-C866AE7E85CE}" srcOrd="8" destOrd="0" presId="urn:microsoft.com/office/officeart/2005/8/layout/hChevron3"/>
    <dgm:cxn modelId="{EB185E5F-E8FC-481F-82CE-E939FC25B3D2}" type="presParOf" srcId="{0671666B-627E-4CA7-BA4C-353803FCCFA3}" destId="{30F80C95-F4A7-4BFB-A5AC-6E820FED6100}" srcOrd="9" destOrd="0" presId="urn:microsoft.com/office/officeart/2005/8/layout/hChevron3"/>
    <dgm:cxn modelId="{B9ADC269-81E8-4E18-8AC6-FDD7742F54A2}" type="presParOf" srcId="{0671666B-627E-4CA7-BA4C-353803FCCFA3}" destId="{4460A4CB-E0D9-4357-B777-26AF297C91C8}" srcOrd="10" destOrd="0" presId="urn:microsoft.com/office/officeart/2005/8/layout/hChevron3"/>
    <dgm:cxn modelId="{86936848-C4C9-4C6A-AF66-0250DF9C1849}" type="presParOf" srcId="{0671666B-627E-4CA7-BA4C-353803FCCFA3}" destId="{402E69A4-B99A-4972-91D5-9915BAE763F8}" srcOrd="11" destOrd="0" presId="urn:microsoft.com/office/officeart/2005/8/layout/hChevron3"/>
    <dgm:cxn modelId="{3CDF2B58-04A9-4C4D-B6F5-08FF16F01321}" type="presParOf" srcId="{0671666B-627E-4CA7-BA4C-353803FCCFA3}" destId="{0585E7CF-D039-4BAC-B8CB-E331B5670C62}" srcOrd="12" destOrd="0" presId="urn:microsoft.com/office/officeart/2005/8/layout/hChevron3"/>
    <dgm:cxn modelId="{7A6F67EA-EDD7-4AD2-A2B1-1DCB53060543}" type="presParOf" srcId="{0671666B-627E-4CA7-BA4C-353803FCCFA3}" destId="{40862822-5730-49E0-9F32-B298ED5475B0}" srcOrd="13" destOrd="0" presId="urn:microsoft.com/office/officeart/2005/8/layout/hChevron3"/>
    <dgm:cxn modelId="{CB05A8AE-28DA-420B-A1F8-6193A5BA12F6}" type="presParOf" srcId="{0671666B-627E-4CA7-BA4C-353803FCCFA3}" destId="{7ED36E5A-3D5A-4246-BD1D-C2B9D10BB483}" srcOrd="1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E8624B6-44A2-4888-802C-374F79F1500B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77BD427A-A90F-4FB9-99BF-6D6AE1D9A480}">
      <dgm:prSet phldrT="[Text]"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Group Structure</a:t>
          </a:r>
          <a:endParaRPr lang="en-US" sz="900" dirty="0">
            <a:solidFill>
              <a:srgbClr val="002060"/>
            </a:solidFill>
          </a:endParaRPr>
        </a:p>
      </dgm:t>
    </dgm:pt>
    <dgm:pt modelId="{5EBECA44-6826-42E7-97E3-947942C885D7}" type="parTrans" cxnId="{16C5AD0C-CD8A-49B7-9435-D0D10504DC11}">
      <dgm:prSet/>
      <dgm:spPr/>
      <dgm:t>
        <a:bodyPr/>
        <a:lstStyle/>
        <a:p>
          <a:endParaRPr lang="en-US" sz="900"/>
        </a:p>
      </dgm:t>
    </dgm:pt>
    <dgm:pt modelId="{344D2495-C21E-4DF2-95D0-A0040C979E64}" type="sibTrans" cxnId="{16C5AD0C-CD8A-49B7-9435-D0D10504DC11}">
      <dgm:prSet/>
      <dgm:spPr/>
      <dgm:t>
        <a:bodyPr/>
        <a:lstStyle/>
        <a:p>
          <a:endParaRPr lang="en-US" sz="900"/>
        </a:p>
      </dgm:t>
    </dgm:pt>
    <dgm:pt modelId="{C39D1F2A-4D29-4945-A96D-80E848E58B32}">
      <dgm:prSet phldrT="[Text]"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Historical Timeline</a:t>
          </a:r>
          <a:endParaRPr lang="en-US" sz="900" dirty="0">
            <a:solidFill>
              <a:srgbClr val="002060"/>
            </a:solidFill>
          </a:endParaRPr>
        </a:p>
      </dgm:t>
    </dgm:pt>
    <dgm:pt modelId="{95B4ED65-3F09-4F78-8F12-88D1977DE78B}" type="parTrans" cxnId="{2AECA2B7-E19F-4D42-AF2B-D67C60BB2B7B}">
      <dgm:prSet/>
      <dgm:spPr/>
      <dgm:t>
        <a:bodyPr/>
        <a:lstStyle/>
        <a:p>
          <a:endParaRPr lang="en-US" sz="900"/>
        </a:p>
      </dgm:t>
    </dgm:pt>
    <dgm:pt modelId="{66001505-7A88-4067-89D8-6E44149DBC43}" type="sibTrans" cxnId="{2AECA2B7-E19F-4D42-AF2B-D67C60BB2B7B}">
      <dgm:prSet/>
      <dgm:spPr/>
      <dgm:t>
        <a:bodyPr/>
        <a:lstStyle/>
        <a:p>
          <a:endParaRPr lang="en-US" sz="900"/>
        </a:p>
      </dgm:t>
    </dgm:pt>
    <dgm:pt modelId="{7160C861-1235-4B84-BADA-6132BBE26713}">
      <dgm:prSet phldrT="[Text]"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Summary Table</a:t>
          </a:r>
          <a:endParaRPr lang="en-US" sz="900" dirty="0">
            <a:solidFill>
              <a:srgbClr val="002060"/>
            </a:solidFill>
          </a:endParaRPr>
        </a:p>
      </dgm:t>
    </dgm:pt>
    <dgm:pt modelId="{48FAB573-07D6-4CA3-A49D-DCD7546B34FB}" type="parTrans" cxnId="{594D0DA6-13C3-405A-9BDD-AFCADEADD1DC}">
      <dgm:prSet/>
      <dgm:spPr/>
      <dgm:t>
        <a:bodyPr/>
        <a:lstStyle/>
        <a:p>
          <a:endParaRPr lang="en-US" sz="900"/>
        </a:p>
      </dgm:t>
    </dgm:pt>
    <dgm:pt modelId="{89DFD2DC-3FB1-4656-829A-C4D16EBCB7C9}" type="sibTrans" cxnId="{594D0DA6-13C3-405A-9BDD-AFCADEADD1DC}">
      <dgm:prSet/>
      <dgm:spPr/>
      <dgm:t>
        <a:bodyPr/>
        <a:lstStyle/>
        <a:p>
          <a:endParaRPr lang="en-US" sz="900"/>
        </a:p>
      </dgm:t>
    </dgm:pt>
    <dgm:pt modelId="{79B3AD4C-3FE3-4B44-B6B5-1396ED8FFF7D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Business Formula</a:t>
          </a:r>
          <a:endParaRPr lang="en-US" sz="900" dirty="0">
            <a:solidFill>
              <a:srgbClr val="002060"/>
            </a:solidFill>
          </a:endParaRPr>
        </a:p>
      </dgm:t>
    </dgm:pt>
    <dgm:pt modelId="{2BFD8A0F-F98D-4951-A1D7-8DE768DA6041}" type="parTrans" cxnId="{2AB79C61-71CD-4FDA-A020-CBEF1CC27322}">
      <dgm:prSet/>
      <dgm:spPr/>
      <dgm:t>
        <a:bodyPr/>
        <a:lstStyle/>
        <a:p>
          <a:endParaRPr lang="en-US" sz="900"/>
        </a:p>
      </dgm:t>
    </dgm:pt>
    <dgm:pt modelId="{E3BC1184-DE37-48E6-9F40-6EFCD593587E}" type="sibTrans" cxnId="{2AB79C61-71CD-4FDA-A020-CBEF1CC27322}">
      <dgm:prSet/>
      <dgm:spPr/>
      <dgm:t>
        <a:bodyPr/>
        <a:lstStyle/>
        <a:p>
          <a:endParaRPr lang="en-US" sz="900"/>
        </a:p>
      </dgm:t>
    </dgm:pt>
    <dgm:pt modelId="{D28971FE-9014-41A5-9E32-7B49E49C7C3D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Geographical Footprint</a:t>
          </a:r>
          <a:endParaRPr lang="en-US" sz="900" dirty="0">
            <a:solidFill>
              <a:srgbClr val="002060"/>
            </a:solidFill>
          </a:endParaRPr>
        </a:p>
      </dgm:t>
    </dgm:pt>
    <dgm:pt modelId="{156DAF87-CAAE-4AF8-8CAD-56065204A7F0}" type="parTrans" cxnId="{886BB341-10AC-4BDD-8202-1C5D0FD216E5}">
      <dgm:prSet/>
      <dgm:spPr/>
      <dgm:t>
        <a:bodyPr/>
        <a:lstStyle/>
        <a:p>
          <a:endParaRPr lang="en-US" sz="900"/>
        </a:p>
      </dgm:t>
    </dgm:pt>
    <dgm:pt modelId="{2AFB8CB2-C809-4389-BD8D-7621F47D37C3}" type="sibTrans" cxnId="{886BB341-10AC-4BDD-8202-1C5D0FD216E5}">
      <dgm:prSet/>
      <dgm:spPr/>
      <dgm:t>
        <a:bodyPr/>
        <a:lstStyle/>
        <a:p>
          <a:endParaRPr lang="en-US" sz="900"/>
        </a:p>
      </dgm:t>
    </dgm:pt>
    <dgm:pt modelId="{1123FF25-1109-4C35-B8BD-46C8C40B0314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Country Comparison</a:t>
          </a:r>
          <a:endParaRPr lang="en-US" sz="900" dirty="0">
            <a:solidFill>
              <a:srgbClr val="002060"/>
            </a:solidFill>
          </a:endParaRPr>
        </a:p>
      </dgm:t>
    </dgm:pt>
    <dgm:pt modelId="{9380AACA-72F2-424C-9DF2-7F65CF4D2474}" type="parTrans" cxnId="{5FAEB57C-7EE4-422A-8D75-71E85E1BB897}">
      <dgm:prSet/>
      <dgm:spPr/>
      <dgm:t>
        <a:bodyPr/>
        <a:lstStyle/>
        <a:p>
          <a:endParaRPr lang="en-US" sz="900"/>
        </a:p>
      </dgm:t>
    </dgm:pt>
    <dgm:pt modelId="{C0BCE345-8867-4569-BF26-642FD3616A63}" type="sibTrans" cxnId="{5FAEB57C-7EE4-422A-8D75-71E85E1BB897}">
      <dgm:prSet/>
      <dgm:spPr/>
      <dgm:t>
        <a:bodyPr/>
        <a:lstStyle/>
        <a:p>
          <a:endParaRPr lang="en-US" sz="900"/>
        </a:p>
      </dgm:t>
    </dgm:pt>
    <dgm:pt modelId="{8F0F86B5-AB07-41D7-94C8-33FAE0E600FF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Future Growth Prospects</a:t>
          </a:r>
          <a:endParaRPr lang="en-US" sz="900" dirty="0">
            <a:solidFill>
              <a:srgbClr val="002060"/>
            </a:solidFill>
          </a:endParaRPr>
        </a:p>
      </dgm:t>
    </dgm:pt>
    <dgm:pt modelId="{C284E814-147E-4F43-BD43-06B883E1D7AD}" type="parTrans" cxnId="{C12F8201-112F-4F26-82C2-DA79F78743D0}">
      <dgm:prSet/>
      <dgm:spPr/>
      <dgm:t>
        <a:bodyPr/>
        <a:lstStyle/>
        <a:p>
          <a:endParaRPr lang="en-US" sz="900"/>
        </a:p>
      </dgm:t>
    </dgm:pt>
    <dgm:pt modelId="{A80A4FA7-9780-420F-AC85-9736C0E67B7C}" type="sibTrans" cxnId="{C12F8201-112F-4F26-82C2-DA79F78743D0}">
      <dgm:prSet/>
      <dgm:spPr/>
      <dgm:t>
        <a:bodyPr/>
        <a:lstStyle/>
        <a:p>
          <a:endParaRPr lang="en-US" sz="900"/>
        </a:p>
      </dgm:t>
    </dgm:pt>
    <dgm:pt modelId="{3CCBBFB9-3A39-4B59-9453-1D547F5B4802}">
      <dgm:prSet custT="1"/>
      <dgm:spPr>
        <a:solidFill>
          <a:srgbClr val="002060"/>
        </a:solidFill>
      </dgm:spPr>
      <dgm:t>
        <a:bodyPr/>
        <a:lstStyle/>
        <a:p>
          <a:r>
            <a:rPr lang="en-US" sz="900" dirty="0" smtClean="0">
              <a:solidFill>
                <a:schemeClr val="bg1"/>
              </a:solidFill>
            </a:rPr>
            <a:t>Financials at a Glance</a:t>
          </a:r>
          <a:endParaRPr lang="en-US" sz="900" dirty="0">
            <a:solidFill>
              <a:schemeClr val="bg1"/>
            </a:solidFill>
          </a:endParaRPr>
        </a:p>
      </dgm:t>
    </dgm:pt>
    <dgm:pt modelId="{1F1CFEAB-5226-40A7-8459-0FB1D8EFA260}" type="parTrans" cxnId="{A345D35E-0B02-463C-9E83-50403DA606D4}">
      <dgm:prSet/>
      <dgm:spPr/>
      <dgm:t>
        <a:bodyPr/>
        <a:lstStyle/>
        <a:p>
          <a:endParaRPr lang="en-US" sz="900"/>
        </a:p>
      </dgm:t>
    </dgm:pt>
    <dgm:pt modelId="{BB2EA6EB-47C3-4657-8956-96A7C46B0EB9}" type="sibTrans" cxnId="{A345D35E-0B02-463C-9E83-50403DA606D4}">
      <dgm:prSet/>
      <dgm:spPr/>
      <dgm:t>
        <a:bodyPr/>
        <a:lstStyle/>
        <a:p>
          <a:endParaRPr lang="en-US" sz="900"/>
        </a:p>
      </dgm:t>
    </dgm:pt>
    <dgm:pt modelId="{0671666B-627E-4CA7-BA4C-353803FCCFA3}" type="pres">
      <dgm:prSet presAssocID="{4E8624B6-44A2-4888-802C-374F79F1500B}" presName="Name0" presStyleCnt="0">
        <dgm:presLayoutVars>
          <dgm:dir/>
          <dgm:resizeHandles val="exact"/>
        </dgm:presLayoutVars>
      </dgm:prSet>
      <dgm:spPr/>
    </dgm:pt>
    <dgm:pt modelId="{AB48ED1F-36DB-4F6D-A8B9-BB9EE7BA5C4A}" type="pres">
      <dgm:prSet presAssocID="{77BD427A-A90F-4FB9-99BF-6D6AE1D9A480}" presName="parTxOnly" presStyleLbl="node1" presStyleIdx="0" presStyleCnt="8">
        <dgm:presLayoutVars>
          <dgm:bulletEnabled val="1"/>
        </dgm:presLayoutVars>
      </dgm:prSet>
      <dgm:spPr/>
    </dgm:pt>
    <dgm:pt modelId="{5D489DCF-35DC-420B-B5BC-C4FCFA675642}" type="pres">
      <dgm:prSet presAssocID="{344D2495-C21E-4DF2-95D0-A0040C979E64}" presName="parSpace" presStyleCnt="0"/>
      <dgm:spPr/>
    </dgm:pt>
    <dgm:pt modelId="{C1BD53B9-218D-4539-AFC9-7FAD364F7950}" type="pres">
      <dgm:prSet presAssocID="{C39D1F2A-4D29-4945-A96D-80E848E58B32}" presName="parTxOnly" presStyleLbl="node1" presStyleIdx="1" presStyleCnt="8">
        <dgm:presLayoutVars>
          <dgm:bulletEnabled val="1"/>
        </dgm:presLayoutVars>
      </dgm:prSet>
      <dgm:spPr/>
    </dgm:pt>
    <dgm:pt modelId="{79644F86-B16C-4F00-AE64-75DB551412F3}" type="pres">
      <dgm:prSet presAssocID="{66001505-7A88-4067-89D8-6E44149DBC43}" presName="parSpace" presStyleCnt="0"/>
      <dgm:spPr/>
    </dgm:pt>
    <dgm:pt modelId="{E4660CE7-1426-4848-A7BD-93728C5FA512}" type="pres">
      <dgm:prSet presAssocID="{79B3AD4C-3FE3-4B44-B6B5-1396ED8FFF7D}" presName="parTxOnly" presStyleLbl="node1" presStyleIdx="2" presStyleCnt="8">
        <dgm:presLayoutVars>
          <dgm:bulletEnabled val="1"/>
        </dgm:presLayoutVars>
      </dgm:prSet>
      <dgm:spPr/>
    </dgm:pt>
    <dgm:pt modelId="{975A7EFB-A9D5-4CAF-8754-6DF7696EE64C}" type="pres">
      <dgm:prSet presAssocID="{E3BC1184-DE37-48E6-9F40-6EFCD593587E}" presName="parSpace" presStyleCnt="0"/>
      <dgm:spPr/>
    </dgm:pt>
    <dgm:pt modelId="{6E342D24-F787-45B4-A319-350FB8859E0B}" type="pres">
      <dgm:prSet presAssocID="{D28971FE-9014-41A5-9E32-7B49E49C7C3D}" presName="parTxOnly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EFDEDF2-7B7A-434E-BF84-8CF5BCE71AA1}" type="pres">
      <dgm:prSet presAssocID="{2AFB8CB2-C809-4389-BD8D-7621F47D37C3}" presName="parSpace" presStyleCnt="0"/>
      <dgm:spPr/>
    </dgm:pt>
    <dgm:pt modelId="{AC5CA127-9BC6-4916-AB6F-C866AE7E85CE}" type="pres">
      <dgm:prSet presAssocID="{1123FF25-1109-4C35-B8BD-46C8C40B0314}" presName="parTxOnly" presStyleLbl="node1" presStyleIdx="4" presStyleCnt="8">
        <dgm:presLayoutVars>
          <dgm:bulletEnabled val="1"/>
        </dgm:presLayoutVars>
      </dgm:prSet>
      <dgm:spPr/>
    </dgm:pt>
    <dgm:pt modelId="{30F80C95-F4A7-4BFB-A5AC-6E820FED6100}" type="pres">
      <dgm:prSet presAssocID="{C0BCE345-8867-4569-BF26-642FD3616A63}" presName="parSpace" presStyleCnt="0"/>
      <dgm:spPr/>
    </dgm:pt>
    <dgm:pt modelId="{4460A4CB-E0D9-4357-B777-26AF297C91C8}" type="pres">
      <dgm:prSet presAssocID="{8F0F86B5-AB07-41D7-94C8-33FAE0E600FF}" presName="parTxOnly" presStyleLbl="node1" presStyleIdx="5" presStyleCnt="8">
        <dgm:presLayoutVars>
          <dgm:bulletEnabled val="1"/>
        </dgm:presLayoutVars>
      </dgm:prSet>
      <dgm:spPr/>
    </dgm:pt>
    <dgm:pt modelId="{402E69A4-B99A-4972-91D5-9915BAE763F8}" type="pres">
      <dgm:prSet presAssocID="{A80A4FA7-9780-420F-AC85-9736C0E67B7C}" presName="parSpace" presStyleCnt="0"/>
      <dgm:spPr/>
    </dgm:pt>
    <dgm:pt modelId="{0585E7CF-D039-4BAC-B8CB-E331B5670C62}" type="pres">
      <dgm:prSet presAssocID="{3CCBBFB9-3A39-4B59-9453-1D547F5B4802}" presName="parTxOnly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862822-5730-49E0-9F32-B298ED5475B0}" type="pres">
      <dgm:prSet presAssocID="{BB2EA6EB-47C3-4657-8956-96A7C46B0EB9}" presName="parSpace" presStyleCnt="0"/>
      <dgm:spPr/>
    </dgm:pt>
    <dgm:pt modelId="{7ED36E5A-3D5A-4246-BD1D-C2B9D10BB483}" type="pres">
      <dgm:prSet presAssocID="{7160C861-1235-4B84-BADA-6132BBE26713}" presName="parTxOnly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EE00DD7-02FD-48CA-AD52-1D29F716F83D}" type="presOf" srcId="{8F0F86B5-AB07-41D7-94C8-33FAE0E600FF}" destId="{4460A4CB-E0D9-4357-B777-26AF297C91C8}" srcOrd="0" destOrd="0" presId="urn:microsoft.com/office/officeart/2005/8/layout/hChevron3"/>
    <dgm:cxn modelId="{0DC652A9-8FEC-4F3D-AF61-E5CCCCBF0B02}" type="presOf" srcId="{1123FF25-1109-4C35-B8BD-46C8C40B0314}" destId="{AC5CA127-9BC6-4916-AB6F-C866AE7E85CE}" srcOrd="0" destOrd="0" presId="urn:microsoft.com/office/officeart/2005/8/layout/hChevron3"/>
    <dgm:cxn modelId="{C67A7D45-3497-42D0-B270-819E09197A54}" type="presOf" srcId="{79B3AD4C-3FE3-4B44-B6B5-1396ED8FFF7D}" destId="{E4660CE7-1426-4848-A7BD-93728C5FA512}" srcOrd="0" destOrd="0" presId="urn:microsoft.com/office/officeart/2005/8/layout/hChevron3"/>
    <dgm:cxn modelId="{C12F8201-112F-4F26-82C2-DA79F78743D0}" srcId="{4E8624B6-44A2-4888-802C-374F79F1500B}" destId="{8F0F86B5-AB07-41D7-94C8-33FAE0E600FF}" srcOrd="5" destOrd="0" parTransId="{C284E814-147E-4F43-BD43-06B883E1D7AD}" sibTransId="{A80A4FA7-9780-420F-AC85-9736C0E67B7C}"/>
    <dgm:cxn modelId="{183B3642-6A59-417B-A791-B79B5AE10A2D}" type="presOf" srcId="{3CCBBFB9-3A39-4B59-9453-1D547F5B4802}" destId="{0585E7CF-D039-4BAC-B8CB-E331B5670C62}" srcOrd="0" destOrd="0" presId="urn:microsoft.com/office/officeart/2005/8/layout/hChevron3"/>
    <dgm:cxn modelId="{C2490D0D-BB18-4051-882F-3EAED401873C}" type="presOf" srcId="{77BD427A-A90F-4FB9-99BF-6D6AE1D9A480}" destId="{AB48ED1F-36DB-4F6D-A8B9-BB9EE7BA5C4A}" srcOrd="0" destOrd="0" presId="urn:microsoft.com/office/officeart/2005/8/layout/hChevron3"/>
    <dgm:cxn modelId="{A2F19D2C-8DF6-4597-B0EA-20E929EDD120}" type="presOf" srcId="{4E8624B6-44A2-4888-802C-374F79F1500B}" destId="{0671666B-627E-4CA7-BA4C-353803FCCFA3}" srcOrd="0" destOrd="0" presId="urn:microsoft.com/office/officeart/2005/8/layout/hChevron3"/>
    <dgm:cxn modelId="{2AB79C61-71CD-4FDA-A020-CBEF1CC27322}" srcId="{4E8624B6-44A2-4888-802C-374F79F1500B}" destId="{79B3AD4C-3FE3-4B44-B6B5-1396ED8FFF7D}" srcOrd="2" destOrd="0" parTransId="{2BFD8A0F-F98D-4951-A1D7-8DE768DA6041}" sibTransId="{E3BC1184-DE37-48E6-9F40-6EFCD593587E}"/>
    <dgm:cxn modelId="{16C5AD0C-CD8A-49B7-9435-D0D10504DC11}" srcId="{4E8624B6-44A2-4888-802C-374F79F1500B}" destId="{77BD427A-A90F-4FB9-99BF-6D6AE1D9A480}" srcOrd="0" destOrd="0" parTransId="{5EBECA44-6826-42E7-97E3-947942C885D7}" sibTransId="{344D2495-C21E-4DF2-95D0-A0040C979E64}"/>
    <dgm:cxn modelId="{A345D35E-0B02-463C-9E83-50403DA606D4}" srcId="{4E8624B6-44A2-4888-802C-374F79F1500B}" destId="{3CCBBFB9-3A39-4B59-9453-1D547F5B4802}" srcOrd="6" destOrd="0" parTransId="{1F1CFEAB-5226-40A7-8459-0FB1D8EFA260}" sibTransId="{BB2EA6EB-47C3-4657-8956-96A7C46B0EB9}"/>
    <dgm:cxn modelId="{07C2E2BD-7432-4223-A05C-65BF4459ECAD}" type="presOf" srcId="{D28971FE-9014-41A5-9E32-7B49E49C7C3D}" destId="{6E342D24-F787-45B4-A319-350FB8859E0B}" srcOrd="0" destOrd="0" presId="urn:microsoft.com/office/officeart/2005/8/layout/hChevron3"/>
    <dgm:cxn modelId="{594D0DA6-13C3-405A-9BDD-AFCADEADD1DC}" srcId="{4E8624B6-44A2-4888-802C-374F79F1500B}" destId="{7160C861-1235-4B84-BADA-6132BBE26713}" srcOrd="7" destOrd="0" parTransId="{48FAB573-07D6-4CA3-A49D-DCD7546B34FB}" sibTransId="{89DFD2DC-3FB1-4656-829A-C4D16EBCB7C9}"/>
    <dgm:cxn modelId="{F1AE877C-3F50-4916-BCB3-0C33C71A248E}" type="presOf" srcId="{C39D1F2A-4D29-4945-A96D-80E848E58B32}" destId="{C1BD53B9-218D-4539-AFC9-7FAD364F7950}" srcOrd="0" destOrd="0" presId="urn:microsoft.com/office/officeart/2005/8/layout/hChevron3"/>
    <dgm:cxn modelId="{2C106687-F7FB-4518-A852-98C25E903E58}" type="presOf" srcId="{7160C861-1235-4B84-BADA-6132BBE26713}" destId="{7ED36E5A-3D5A-4246-BD1D-C2B9D10BB483}" srcOrd="0" destOrd="0" presId="urn:microsoft.com/office/officeart/2005/8/layout/hChevron3"/>
    <dgm:cxn modelId="{886BB341-10AC-4BDD-8202-1C5D0FD216E5}" srcId="{4E8624B6-44A2-4888-802C-374F79F1500B}" destId="{D28971FE-9014-41A5-9E32-7B49E49C7C3D}" srcOrd="3" destOrd="0" parTransId="{156DAF87-CAAE-4AF8-8CAD-56065204A7F0}" sibTransId="{2AFB8CB2-C809-4389-BD8D-7621F47D37C3}"/>
    <dgm:cxn modelId="{5FAEB57C-7EE4-422A-8D75-71E85E1BB897}" srcId="{4E8624B6-44A2-4888-802C-374F79F1500B}" destId="{1123FF25-1109-4C35-B8BD-46C8C40B0314}" srcOrd="4" destOrd="0" parTransId="{9380AACA-72F2-424C-9DF2-7F65CF4D2474}" sibTransId="{C0BCE345-8867-4569-BF26-642FD3616A63}"/>
    <dgm:cxn modelId="{2AECA2B7-E19F-4D42-AF2B-D67C60BB2B7B}" srcId="{4E8624B6-44A2-4888-802C-374F79F1500B}" destId="{C39D1F2A-4D29-4945-A96D-80E848E58B32}" srcOrd="1" destOrd="0" parTransId="{95B4ED65-3F09-4F78-8F12-88D1977DE78B}" sibTransId="{66001505-7A88-4067-89D8-6E44149DBC43}"/>
    <dgm:cxn modelId="{76062E01-D704-4C3E-8CE5-CC8684DD0B6E}" type="presParOf" srcId="{0671666B-627E-4CA7-BA4C-353803FCCFA3}" destId="{AB48ED1F-36DB-4F6D-A8B9-BB9EE7BA5C4A}" srcOrd="0" destOrd="0" presId="urn:microsoft.com/office/officeart/2005/8/layout/hChevron3"/>
    <dgm:cxn modelId="{AC12BED8-1689-41BA-9E12-245BA8A24175}" type="presParOf" srcId="{0671666B-627E-4CA7-BA4C-353803FCCFA3}" destId="{5D489DCF-35DC-420B-B5BC-C4FCFA675642}" srcOrd="1" destOrd="0" presId="urn:microsoft.com/office/officeart/2005/8/layout/hChevron3"/>
    <dgm:cxn modelId="{580F1059-784B-4380-AEE7-E2498D5DAA46}" type="presParOf" srcId="{0671666B-627E-4CA7-BA4C-353803FCCFA3}" destId="{C1BD53B9-218D-4539-AFC9-7FAD364F7950}" srcOrd="2" destOrd="0" presId="urn:microsoft.com/office/officeart/2005/8/layout/hChevron3"/>
    <dgm:cxn modelId="{1A3A5A9D-618E-4071-84C0-AEFDBE6985CE}" type="presParOf" srcId="{0671666B-627E-4CA7-BA4C-353803FCCFA3}" destId="{79644F86-B16C-4F00-AE64-75DB551412F3}" srcOrd="3" destOrd="0" presId="urn:microsoft.com/office/officeart/2005/8/layout/hChevron3"/>
    <dgm:cxn modelId="{E7270F40-3CF3-4D40-96B6-393A678C8A29}" type="presParOf" srcId="{0671666B-627E-4CA7-BA4C-353803FCCFA3}" destId="{E4660CE7-1426-4848-A7BD-93728C5FA512}" srcOrd="4" destOrd="0" presId="urn:microsoft.com/office/officeart/2005/8/layout/hChevron3"/>
    <dgm:cxn modelId="{E06CED1E-07A6-45F7-B6E3-178FE0D97DA6}" type="presParOf" srcId="{0671666B-627E-4CA7-BA4C-353803FCCFA3}" destId="{975A7EFB-A9D5-4CAF-8754-6DF7696EE64C}" srcOrd="5" destOrd="0" presId="urn:microsoft.com/office/officeart/2005/8/layout/hChevron3"/>
    <dgm:cxn modelId="{06BCE54E-ACA9-49B6-B2F6-56313961DED2}" type="presParOf" srcId="{0671666B-627E-4CA7-BA4C-353803FCCFA3}" destId="{6E342D24-F787-45B4-A319-350FB8859E0B}" srcOrd="6" destOrd="0" presId="urn:microsoft.com/office/officeart/2005/8/layout/hChevron3"/>
    <dgm:cxn modelId="{94134680-17A5-42BD-96FE-A72B0A37A052}" type="presParOf" srcId="{0671666B-627E-4CA7-BA4C-353803FCCFA3}" destId="{CEFDEDF2-7B7A-434E-BF84-8CF5BCE71AA1}" srcOrd="7" destOrd="0" presId="urn:microsoft.com/office/officeart/2005/8/layout/hChevron3"/>
    <dgm:cxn modelId="{5AC967E8-2259-4654-A7D3-047AE914B7CF}" type="presParOf" srcId="{0671666B-627E-4CA7-BA4C-353803FCCFA3}" destId="{AC5CA127-9BC6-4916-AB6F-C866AE7E85CE}" srcOrd="8" destOrd="0" presId="urn:microsoft.com/office/officeart/2005/8/layout/hChevron3"/>
    <dgm:cxn modelId="{85699E12-5C61-4D19-B019-52DDBAA4B1EA}" type="presParOf" srcId="{0671666B-627E-4CA7-BA4C-353803FCCFA3}" destId="{30F80C95-F4A7-4BFB-A5AC-6E820FED6100}" srcOrd="9" destOrd="0" presId="urn:microsoft.com/office/officeart/2005/8/layout/hChevron3"/>
    <dgm:cxn modelId="{48F587CF-736A-4DB7-997E-BCBA545153B0}" type="presParOf" srcId="{0671666B-627E-4CA7-BA4C-353803FCCFA3}" destId="{4460A4CB-E0D9-4357-B777-26AF297C91C8}" srcOrd="10" destOrd="0" presId="urn:microsoft.com/office/officeart/2005/8/layout/hChevron3"/>
    <dgm:cxn modelId="{2CB29D3E-1915-403C-B639-F0E3B7EFDB8A}" type="presParOf" srcId="{0671666B-627E-4CA7-BA4C-353803FCCFA3}" destId="{402E69A4-B99A-4972-91D5-9915BAE763F8}" srcOrd="11" destOrd="0" presId="urn:microsoft.com/office/officeart/2005/8/layout/hChevron3"/>
    <dgm:cxn modelId="{01685B0C-1337-4E9E-A8AA-EA806F0001FA}" type="presParOf" srcId="{0671666B-627E-4CA7-BA4C-353803FCCFA3}" destId="{0585E7CF-D039-4BAC-B8CB-E331B5670C62}" srcOrd="12" destOrd="0" presId="urn:microsoft.com/office/officeart/2005/8/layout/hChevron3"/>
    <dgm:cxn modelId="{2A0B282D-7081-439A-9418-81BCF07531BE}" type="presParOf" srcId="{0671666B-627E-4CA7-BA4C-353803FCCFA3}" destId="{40862822-5730-49E0-9F32-B298ED5475B0}" srcOrd="13" destOrd="0" presId="urn:microsoft.com/office/officeart/2005/8/layout/hChevron3"/>
    <dgm:cxn modelId="{4D32DD7C-FF0C-4FBF-A5A6-E197BC1DF0A3}" type="presParOf" srcId="{0671666B-627E-4CA7-BA4C-353803FCCFA3}" destId="{7ED36E5A-3D5A-4246-BD1D-C2B9D10BB483}" srcOrd="1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E8624B6-44A2-4888-802C-374F79F1500B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77BD427A-A90F-4FB9-99BF-6D6AE1D9A480}">
      <dgm:prSet phldrT="[Text]"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Group Structure</a:t>
          </a:r>
          <a:endParaRPr lang="en-US" sz="900" dirty="0">
            <a:solidFill>
              <a:srgbClr val="002060"/>
            </a:solidFill>
          </a:endParaRPr>
        </a:p>
      </dgm:t>
    </dgm:pt>
    <dgm:pt modelId="{5EBECA44-6826-42E7-97E3-947942C885D7}" type="parTrans" cxnId="{16C5AD0C-CD8A-49B7-9435-D0D10504DC11}">
      <dgm:prSet/>
      <dgm:spPr/>
      <dgm:t>
        <a:bodyPr/>
        <a:lstStyle/>
        <a:p>
          <a:endParaRPr lang="en-US" sz="900"/>
        </a:p>
      </dgm:t>
    </dgm:pt>
    <dgm:pt modelId="{344D2495-C21E-4DF2-95D0-A0040C979E64}" type="sibTrans" cxnId="{16C5AD0C-CD8A-49B7-9435-D0D10504DC11}">
      <dgm:prSet/>
      <dgm:spPr/>
      <dgm:t>
        <a:bodyPr/>
        <a:lstStyle/>
        <a:p>
          <a:endParaRPr lang="en-US" sz="900"/>
        </a:p>
      </dgm:t>
    </dgm:pt>
    <dgm:pt modelId="{C39D1F2A-4D29-4945-A96D-80E848E58B32}">
      <dgm:prSet phldrT="[Text]"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Historical Timeline</a:t>
          </a:r>
          <a:endParaRPr lang="en-US" sz="900" dirty="0">
            <a:solidFill>
              <a:srgbClr val="002060"/>
            </a:solidFill>
          </a:endParaRPr>
        </a:p>
      </dgm:t>
    </dgm:pt>
    <dgm:pt modelId="{95B4ED65-3F09-4F78-8F12-88D1977DE78B}" type="parTrans" cxnId="{2AECA2B7-E19F-4D42-AF2B-D67C60BB2B7B}">
      <dgm:prSet/>
      <dgm:spPr/>
      <dgm:t>
        <a:bodyPr/>
        <a:lstStyle/>
        <a:p>
          <a:endParaRPr lang="en-US" sz="900"/>
        </a:p>
      </dgm:t>
    </dgm:pt>
    <dgm:pt modelId="{66001505-7A88-4067-89D8-6E44149DBC43}" type="sibTrans" cxnId="{2AECA2B7-E19F-4D42-AF2B-D67C60BB2B7B}">
      <dgm:prSet/>
      <dgm:spPr/>
      <dgm:t>
        <a:bodyPr/>
        <a:lstStyle/>
        <a:p>
          <a:endParaRPr lang="en-US" sz="900"/>
        </a:p>
      </dgm:t>
    </dgm:pt>
    <dgm:pt modelId="{7160C861-1235-4B84-BADA-6132BBE26713}">
      <dgm:prSet phldrT="[Text]" custT="1"/>
      <dgm:spPr>
        <a:solidFill>
          <a:srgbClr val="002060"/>
        </a:solidFill>
      </dgm:spPr>
      <dgm:t>
        <a:bodyPr/>
        <a:lstStyle/>
        <a:p>
          <a:r>
            <a:rPr lang="en-US" sz="900" dirty="0" smtClean="0">
              <a:solidFill>
                <a:schemeClr val="bg1"/>
              </a:solidFill>
            </a:rPr>
            <a:t>Summary Table</a:t>
          </a:r>
          <a:endParaRPr lang="en-US" sz="900" dirty="0">
            <a:solidFill>
              <a:schemeClr val="bg1"/>
            </a:solidFill>
          </a:endParaRPr>
        </a:p>
      </dgm:t>
    </dgm:pt>
    <dgm:pt modelId="{48FAB573-07D6-4CA3-A49D-DCD7546B34FB}" type="parTrans" cxnId="{594D0DA6-13C3-405A-9BDD-AFCADEADD1DC}">
      <dgm:prSet/>
      <dgm:spPr/>
      <dgm:t>
        <a:bodyPr/>
        <a:lstStyle/>
        <a:p>
          <a:endParaRPr lang="en-US" sz="900"/>
        </a:p>
      </dgm:t>
    </dgm:pt>
    <dgm:pt modelId="{89DFD2DC-3FB1-4656-829A-C4D16EBCB7C9}" type="sibTrans" cxnId="{594D0DA6-13C3-405A-9BDD-AFCADEADD1DC}">
      <dgm:prSet/>
      <dgm:spPr/>
      <dgm:t>
        <a:bodyPr/>
        <a:lstStyle/>
        <a:p>
          <a:endParaRPr lang="en-US" sz="900"/>
        </a:p>
      </dgm:t>
    </dgm:pt>
    <dgm:pt modelId="{79B3AD4C-3FE3-4B44-B6B5-1396ED8FFF7D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Business Formula</a:t>
          </a:r>
          <a:endParaRPr lang="en-US" sz="900" dirty="0">
            <a:solidFill>
              <a:srgbClr val="002060"/>
            </a:solidFill>
          </a:endParaRPr>
        </a:p>
      </dgm:t>
    </dgm:pt>
    <dgm:pt modelId="{2BFD8A0F-F98D-4951-A1D7-8DE768DA6041}" type="parTrans" cxnId="{2AB79C61-71CD-4FDA-A020-CBEF1CC27322}">
      <dgm:prSet/>
      <dgm:spPr/>
      <dgm:t>
        <a:bodyPr/>
        <a:lstStyle/>
        <a:p>
          <a:endParaRPr lang="en-US" sz="900"/>
        </a:p>
      </dgm:t>
    </dgm:pt>
    <dgm:pt modelId="{E3BC1184-DE37-48E6-9F40-6EFCD593587E}" type="sibTrans" cxnId="{2AB79C61-71CD-4FDA-A020-CBEF1CC27322}">
      <dgm:prSet/>
      <dgm:spPr/>
      <dgm:t>
        <a:bodyPr/>
        <a:lstStyle/>
        <a:p>
          <a:endParaRPr lang="en-US" sz="900"/>
        </a:p>
      </dgm:t>
    </dgm:pt>
    <dgm:pt modelId="{D28971FE-9014-41A5-9E32-7B49E49C7C3D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Geographical Footprint</a:t>
          </a:r>
          <a:endParaRPr lang="en-US" sz="900" dirty="0">
            <a:solidFill>
              <a:srgbClr val="002060"/>
            </a:solidFill>
          </a:endParaRPr>
        </a:p>
      </dgm:t>
    </dgm:pt>
    <dgm:pt modelId="{156DAF87-CAAE-4AF8-8CAD-56065204A7F0}" type="parTrans" cxnId="{886BB341-10AC-4BDD-8202-1C5D0FD216E5}">
      <dgm:prSet/>
      <dgm:spPr/>
      <dgm:t>
        <a:bodyPr/>
        <a:lstStyle/>
        <a:p>
          <a:endParaRPr lang="en-US" sz="900"/>
        </a:p>
      </dgm:t>
    </dgm:pt>
    <dgm:pt modelId="{2AFB8CB2-C809-4389-BD8D-7621F47D37C3}" type="sibTrans" cxnId="{886BB341-10AC-4BDD-8202-1C5D0FD216E5}">
      <dgm:prSet/>
      <dgm:spPr/>
      <dgm:t>
        <a:bodyPr/>
        <a:lstStyle/>
        <a:p>
          <a:endParaRPr lang="en-US" sz="900"/>
        </a:p>
      </dgm:t>
    </dgm:pt>
    <dgm:pt modelId="{1123FF25-1109-4C35-B8BD-46C8C40B0314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Country Comparison</a:t>
          </a:r>
          <a:endParaRPr lang="en-US" sz="900" dirty="0">
            <a:solidFill>
              <a:srgbClr val="002060"/>
            </a:solidFill>
          </a:endParaRPr>
        </a:p>
      </dgm:t>
    </dgm:pt>
    <dgm:pt modelId="{9380AACA-72F2-424C-9DF2-7F65CF4D2474}" type="parTrans" cxnId="{5FAEB57C-7EE4-422A-8D75-71E85E1BB897}">
      <dgm:prSet/>
      <dgm:spPr/>
      <dgm:t>
        <a:bodyPr/>
        <a:lstStyle/>
        <a:p>
          <a:endParaRPr lang="en-US" sz="900"/>
        </a:p>
      </dgm:t>
    </dgm:pt>
    <dgm:pt modelId="{C0BCE345-8867-4569-BF26-642FD3616A63}" type="sibTrans" cxnId="{5FAEB57C-7EE4-422A-8D75-71E85E1BB897}">
      <dgm:prSet/>
      <dgm:spPr/>
      <dgm:t>
        <a:bodyPr/>
        <a:lstStyle/>
        <a:p>
          <a:endParaRPr lang="en-US" sz="900"/>
        </a:p>
      </dgm:t>
    </dgm:pt>
    <dgm:pt modelId="{8F0F86B5-AB07-41D7-94C8-33FAE0E600FF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Future Growth Prospects</a:t>
          </a:r>
          <a:endParaRPr lang="en-US" sz="900" dirty="0">
            <a:solidFill>
              <a:srgbClr val="002060"/>
            </a:solidFill>
          </a:endParaRPr>
        </a:p>
      </dgm:t>
    </dgm:pt>
    <dgm:pt modelId="{C284E814-147E-4F43-BD43-06B883E1D7AD}" type="parTrans" cxnId="{C12F8201-112F-4F26-82C2-DA79F78743D0}">
      <dgm:prSet/>
      <dgm:spPr/>
      <dgm:t>
        <a:bodyPr/>
        <a:lstStyle/>
        <a:p>
          <a:endParaRPr lang="en-US" sz="900"/>
        </a:p>
      </dgm:t>
    </dgm:pt>
    <dgm:pt modelId="{A80A4FA7-9780-420F-AC85-9736C0E67B7C}" type="sibTrans" cxnId="{C12F8201-112F-4F26-82C2-DA79F78743D0}">
      <dgm:prSet/>
      <dgm:spPr/>
      <dgm:t>
        <a:bodyPr/>
        <a:lstStyle/>
        <a:p>
          <a:endParaRPr lang="en-US" sz="900"/>
        </a:p>
      </dgm:t>
    </dgm:pt>
    <dgm:pt modelId="{3CCBBFB9-3A39-4B59-9453-1D547F5B4802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Financials at a Glance</a:t>
          </a:r>
          <a:endParaRPr lang="en-US" sz="900" dirty="0">
            <a:solidFill>
              <a:srgbClr val="002060"/>
            </a:solidFill>
          </a:endParaRPr>
        </a:p>
      </dgm:t>
    </dgm:pt>
    <dgm:pt modelId="{1F1CFEAB-5226-40A7-8459-0FB1D8EFA260}" type="parTrans" cxnId="{A345D35E-0B02-463C-9E83-50403DA606D4}">
      <dgm:prSet/>
      <dgm:spPr/>
      <dgm:t>
        <a:bodyPr/>
        <a:lstStyle/>
        <a:p>
          <a:endParaRPr lang="en-US" sz="900"/>
        </a:p>
      </dgm:t>
    </dgm:pt>
    <dgm:pt modelId="{BB2EA6EB-47C3-4657-8956-96A7C46B0EB9}" type="sibTrans" cxnId="{A345D35E-0B02-463C-9E83-50403DA606D4}">
      <dgm:prSet/>
      <dgm:spPr/>
      <dgm:t>
        <a:bodyPr/>
        <a:lstStyle/>
        <a:p>
          <a:endParaRPr lang="en-US" sz="900"/>
        </a:p>
      </dgm:t>
    </dgm:pt>
    <dgm:pt modelId="{0671666B-627E-4CA7-BA4C-353803FCCFA3}" type="pres">
      <dgm:prSet presAssocID="{4E8624B6-44A2-4888-802C-374F79F1500B}" presName="Name0" presStyleCnt="0">
        <dgm:presLayoutVars>
          <dgm:dir/>
          <dgm:resizeHandles val="exact"/>
        </dgm:presLayoutVars>
      </dgm:prSet>
      <dgm:spPr/>
    </dgm:pt>
    <dgm:pt modelId="{AB48ED1F-36DB-4F6D-A8B9-BB9EE7BA5C4A}" type="pres">
      <dgm:prSet presAssocID="{77BD427A-A90F-4FB9-99BF-6D6AE1D9A480}" presName="parTxOnly" presStyleLbl="node1" presStyleIdx="0" presStyleCnt="8">
        <dgm:presLayoutVars>
          <dgm:bulletEnabled val="1"/>
        </dgm:presLayoutVars>
      </dgm:prSet>
      <dgm:spPr/>
    </dgm:pt>
    <dgm:pt modelId="{5D489DCF-35DC-420B-B5BC-C4FCFA675642}" type="pres">
      <dgm:prSet presAssocID="{344D2495-C21E-4DF2-95D0-A0040C979E64}" presName="parSpace" presStyleCnt="0"/>
      <dgm:spPr/>
    </dgm:pt>
    <dgm:pt modelId="{C1BD53B9-218D-4539-AFC9-7FAD364F7950}" type="pres">
      <dgm:prSet presAssocID="{C39D1F2A-4D29-4945-A96D-80E848E58B32}" presName="parTxOnly" presStyleLbl="node1" presStyleIdx="1" presStyleCnt="8">
        <dgm:presLayoutVars>
          <dgm:bulletEnabled val="1"/>
        </dgm:presLayoutVars>
      </dgm:prSet>
      <dgm:spPr/>
    </dgm:pt>
    <dgm:pt modelId="{79644F86-B16C-4F00-AE64-75DB551412F3}" type="pres">
      <dgm:prSet presAssocID="{66001505-7A88-4067-89D8-6E44149DBC43}" presName="parSpace" presStyleCnt="0"/>
      <dgm:spPr/>
    </dgm:pt>
    <dgm:pt modelId="{E4660CE7-1426-4848-A7BD-93728C5FA512}" type="pres">
      <dgm:prSet presAssocID="{79B3AD4C-3FE3-4B44-B6B5-1396ED8FFF7D}" presName="parTxOnly" presStyleLbl="node1" presStyleIdx="2" presStyleCnt="8">
        <dgm:presLayoutVars>
          <dgm:bulletEnabled val="1"/>
        </dgm:presLayoutVars>
      </dgm:prSet>
      <dgm:spPr/>
    </dgm:pt>
    <dgm:pt modelId="{975A7EFB-A9D5-4CAF-8754-6DF7696EE64C}" type="pres">
      <dgm:prSet presAssocID="{E3BC1184-DE37-48E6-9F40-6EFCD593587E}" presName="parSpace" presStyleCnt="0"/>
      <dgm:spPr/>
    </dgm:pt>
    <dgm:pt modelId="{6E342D24-F787-45B4-A319-350FB8859E0B}" type="pres">
      <dgm:prSet presAssocID="{D28971FE-9014-41A5-9E32-7B49E49C7C3D}" presName="parTxOnly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EFDEDF2-7B7A-434E-BF84-8CF5BCE71AA1}" type="pres">
      <dgm:prSet presAssocID="{2AFB8CB2-C809-4389-BD8D-7621F47D37C3}" presName="parSpace" presStyleCnt="0"/>
      <dgm:spPr/>
    </dgm:pt>
    <dgm:pt modelId="{AC5CA127-9BC6-4916-AB6F-C866AE7E85CE}" type="pres">
      <dgm:prSet presAssocID="{1123FF25-1109-4C35-B8BD-46C8C40B0314}" presName="parTxOnly" presStyleLbl="node1" presStyleIdx="4" presStyleCnt="8">
        <dgm:presLayoutVars>
          <dgm:bulletEnabled val="1"/>
        </dgm:presLayoutVars>
      </dgm:prSet>
      <dgm:spPr/>
    </dgm:pt>
    <dgm:pt modelId="{30F80C95-F4A7-4BFB-A5AC-6E820FED6100}" type="pres">
      <dgm:prSet presAssocID="{C0BCE345-8867-4569-BF26-642FD3616A63}" presName="parSpace" presStyleCnt="0"/>
      <dgm:spPr/>
    </dgm:pt>
    <dgm:pt modelId="{4460A4CB-E0D9-4357-B777-26AF297C91C8}" type="pres">
      <dgm:prSet presAssocID="{8F0F86B5-AB07-41D7-94C8-33FAE0E600FF}" presName="parTxOnly" presStyleLbl="node1" presStyleIdx="5" presStyleCnt="8">
        <dgm:presLayoutVars>
          <dgm:bulletEnabled val="1"/>
        </dgm:presLayoutVars>
      </dgm:prSet>
      <dgm:spPr/>
    </dgm:pt>
    <dgm:pt modelId="{402E69A4-B99A-4972-91D5-9915BAE763F8}" type="pres">
      <dgm:prSet presAssocID="{A80A4FA7-9780-420F-AC85-9736C0E67B7C}" presName="parSpace" presStyleCnt="0"/>
      <dgm:spPr/>
    </dgm:pt>
    <dgm:pt modelId="{0585E7CF-D039-4BAC-B8CB-E331B5670C62}" type="pres">
      <dgm:prSet presAssocID="{3CCBBFB9-3A39-4B59-9453-1D547F5B4802}" presName="parTxOnly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862822-5730-49E0-9F32-B298ED5475B0}" type="pres">
      <dgm:prSet presAssocID="{BB2EA6EB-47C3-4657-8956-96A7C46B0EB9}" presName="parSpace" presStyleCnt="0"/>
      <dgm:spPr/>
    </dgm:pt>
    <dgm:pt modelId="{7ED36E5A-3D5A-4246-BD1D-C2B9D10BB483}" type="pres">
      <dgm:prSet presAssocID="{7160C861-1235-4B84-BADA-6132BBE26713}" presName="parTxOnly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12F8201-112F-4F26-82C2-DA79F78743D0}" srcId="{4E8624B6-44A2-4888-802C-374F79F1500B}" destId="{8F0F86B5-AB07-41D7-94C8-33FAE0E600FF}" srcOrd="5" destOrd="0" parTransId="{C284E814-147E-4F43-BD43-06B883E1D7AD}" sibTransId="{A80A4FA7-9780-420F-AC85-9736C0E67B7C}"/>
    <dgm:cxn modelId="{258AB4FD-4408-4782-B037-0193B09F00CD}" type="presOf" srcId="{77BD427A-A90F-4FB9-99BF-6D6AE1D9A480}" destId="{AB48ED1F-36DB-4F6D-A8B9-BB9EE7BA5C4A}" srcOrd="0" destOrd="0" presId="urn:microsoft.com/office/officeart/2005/8/layout/hChevron3"/>
    <dgm:cxn modelId="{1C06F277-AB78-4442-A5B0-9C89924B399C}" type="presOf" srcId="{1123FF25-1109-4C35-B8BD-46C8C40B0314}" destId="{AC5CA127-9BC6-4916-AB6F-C866AE7E85CE}" srcOrd="0" destOrd="0" presId="urn:microsoft.com/office/officeart/2005/8/layout/hChevron3"/>
    <dgm:cxn modelId="{BF56A2EA-7FA1-480C-91B3-80E6B53E4402}" type="presOf" srcId="{D28971FE-9014-41A5-9E32-7B49E49C7C3D}" destId="{6E342D24-F787-45B4-A319-350FB8859E0B}" srcOrd="0" destOrd="0" presId="urn:microsoft.com/office/officeart/2005/8/layout/hChevron3"/>
    <dgm:cxn modelId="{38528A8C-1037-4CC4-BCF0-D03EF627019E}" type="presOf" srcId="{4E8624B6-44A2-4888-802C-374F79F1500B}" destId="{0671666B-627E-4CA7-BA4C-353803FCCFA3}" srcOrd="0" destOrd="0" presId="urn:microsoft.com/office/officeart/2005/8/layout/hChevron3"/>
    <dgm:cxn modelId="{B87E8DBB-B514-4287-870C-D909382C2528}" type="presOf" srcId="{7160C861-1235-4B84-BADA-6132BBE26713}" destId="{7ED36E5A-3D5A-4246-BD1D-C2B9D10BB483}" srcOrd="0" destOrd="0" presId="urn:microsoft.com/office/officeart/2005/8/layout/hChevron3"/>
    <dgm:cxn modelId="{2AB79C61-71CD-4FDA-A020-CBEF1CC27322}" srcId="{4E8624B6-44A2-4888-802C-374F79F1500B}" destId="{79B3AD4C-3FE3-4B44-B6B5-1396ED8FFF7D}" srcOrd="2" destOrd="0" parTransId="{2BFD8A0F-F98D-4951-A1D7-8DE768DA6041}" sibTransId="{E3BC1184-DE37-48E6-9F40-6EFCD593587E}"/>
    <dgm:cxn modelId="{16C5AD0C-CD8A-49B7-9435-D0D10504DC11}" srcId="{4E8624B6-44A2-4888-802C-374F79F1500B}" destId="{77BD427A-A90F-4FB9-99BF-6D6AE1D9A480}" srcOrd="0" destOrd="0" parTransId="{5EBECA44-6826-42E7-97E3-947942C885D7}" sibTransId="{344D2495-C21E-4DF2-95D0-A0040C979E64}"/>
    <dgm:cxn modelId="{F38DA968-FE2C-4A8F-8738-2D94B741BFFA}" type="presOf" srcId="{C39D1F2A-4D29-4945-A96D-80E848E58B32}" destId="{C1BD53B9-218D-4539-AFC9-7FAD364F7950}" srcOrd="0" destOrd="0" presId="urn:microsoft.com/office/officeart/2005/8/layout/hChevron3"/>
    <dgm:cxn modelId="{A345D35E-0B02-463C-9E83-50403DA606D4}" srcId="{4E8624B6-44A2-4888-802C-374F79F1500B}" destId="{3CCBBFB9-3A39-4B59-9453-1D547F5B4802}" srcOrd="6" destOrd="0" parTransId="{1F1CFEAB-5226-40A7-8459-0FB1D8EFA260}" sibTransId="{BB2EA6EB-47C3-4657-8956-96A7C46B0EB9}"/>
    <dgm:cxn modelId="{594D0DA6-13C3-405A-9BDD-AFCADEADD1DC}" srcId="{4E8624B6-44A2-4888-802C-374F79F1500B}" destId="{7160C861-1235-4B84-BADA-6132BBE26713}" srcOrd="7" destOrd="0" parTransId="{48FAB573-07D6-4CA3-A49D-DCD7546B34FB}" sibTransId="{89DFD2DC-3FB1-4656-829A-C4D16EBCB7C9}"/>
    <dgm:cxn modelId="{483D1644-F77E-4BBA-AB2D-BFFCDB9E2DC7}" type="presOf" srcId="{8F0F86B5-AB07-41D7-94C8-33FAE0E600FF}" destId="{4460A4CB-E0D9-4357-B777-26AF297C91C8}" srcOrd="0" destOrd="0" presId="urn:microsoft.com/office/officeart/2005/8/layout/hChevron3"/>
    <dgm:cxn modelId="{C22E04B8-BDBE-43EE-BC10-184C1EF07FF0}" type="presOf" srcId="{3CCBBFB9-3A39-4B59-9453-1D547F5B4802}" destId="{0585E7CF-D039-4BAC-B8CB-E331B5670C62}" srcOrd="0" destOrd="0" presId="urn:microsoft.com/office/officeart/2005/8/layout/hChevron3"/>
    <dgm:cxn modelId="{93D09BD8-F49B-4FBE-B9F4-F7A00A6FF8A0}" type="presOf" srcId="{79B3AD4C-3FE3-4B44-B6B5-1396ED8FFF7D}" destId="{E4660CE7-1426-4848-A7BD-93728C5FA512}" srcOrd="0" destOrd="0" presId="urn:microsoft.com/office/officeart/2005/8/layout/hChevron3"/>
    <dgm:cxn modelId="{886BB341-10AC-4BDD-8202-1C5D0FD216E5}" srcId="{4E8624B6-44A2-4888-802C-374F79F1500B}" destId="{D28971FE-9014-41A5-9E32-7B49E49C7C3D}" srcOrd="3" destOrd="0" parTransId="{156DAF87-CAAE-4AF8-8CAD-56065204A7F0}" sibTransId="{2AFB8CB2-C809-4389-BD8D-7621F47D37C3}"/>
    <dgm:cxn modelId="{5FAEB57C-7EE4-422A-8D75-71E85E1BB897}" srcId="{4E8624B6-44A2-4888-802C-374F79F1500B}" destId="{1123FF25-1109-4C35-B8BD-46C8C40B0314}" srcOrd="4" destOrd="0" parTransId="{9380AACA-72F2-424C-9DF2-7F65CF4D2474}" sibTransId="{C0BCE345-8867-4569-BF26-642FD3616A63}"/>
    <dgm:cxn modelId="{2AECA2B7-E19F-4D42-AF2B-D67C60BB2B7B}" srcId="{4E8624B6-44A2-4888-802C-374F79F1500B}" destId="{C39D1F2A-4D29-4945-A96D-80E848E58B32}" srcOrd="1" destOrd="0" parTransId="{95B4ED65-3F09-4F78-8F12-88D1977DE78B}" sibTransId="{66001505-7A88-4067-89D8-6E44149DBC43}"/>
    <dgm:cxn modelId="{504404DE-0204-41C9-A71A-0CADA5007780}" type="presParOf" srcId="{0671666B-627E-4CA7-BA4C-353803FCCFA3}" destId="{AB48ED1F-36DB-4F6D-A8B9-BB9EE7BA5C4A}" srcOrd="0" destOrd="0" presId="urn:microsoft.com/office/officeart/2005/8/layout/hChevron3"/>
    <dgm:cxn modelId="{CB9F5A19-696D-4AC5-8DFC-F5E238E18E7D}" type="presParOf" srcId="{0671666B-627E-4CA7-BA4C-353803FCCFA3}" destId="{5D489DCF-35DC-420B-B5BC-C4FCFA675642}" srcOrd="1" destOrd="0" presId="urn:microsoft.com/office/officeart/2005/8/layout/hChevron3"/>
    <dgm:cxn modelId="{2B8C209F-DD94-43AA-AB9E-4998BCE68511}" type="presParOf" srcId="{0671666B-627E-4CA7-BA4C-353803FCCFA3}" destId="{C1BD53B9-218D-4539-AFC9-7FAD364F7950}" srcOrd="2" destOrd="0" presId="urn:microsoft.com/office/officeart/2005/8/layout/hChevron3"/>
    <dgm:cxn modelId="{03F4CE9C-4F6D-4D54-B7C3-F6915A205CE6}" type="presParOf" srcId="{0671666B-627E-4CA7-BA4C-353803FCCFA3}" destId="{79644F86-B16C-4F00-AE64-75DB551412F3}" srcOrd="3" destOrd="0" presId="urn:microsoft.com/office/officeart/2005/8/layout/hChevron3"/>
    <dgm:cxn modelId="{0ABD85FD-387E-4281-A1CF-6C33AEC0D7E1}" type="presParOf" srcId="{0671666B-627E-4CA7-BA4C-353803FCCFA3}" destId="{E4660CE7-1426-4848-A7BD-93728C5FA512}" srcOrd="4" destOrd="0" presId="urn:microsoft.com/office/officeart/2005/8/layout/hChevron3"/>
    <dgm:cxn modelId="{4262C3C3-8769-44E2-AFDE-785BD79B0AB1}" type="presParOf" srcId="{0671666B-627E-4CA7-BA4C-353803FCCFA3}" destId="{975A7EFB-A9D5-4CAF-8754-6DF7696EE64C}" srcOrd="5" destOrd="0" presId="urn:microsoft.com/office/officeart/2005/8/layout/hChevron3"/>
    <dgm:cxn modelId="{2D695838-3B15-4681-90EC-DF135B79A9F7}" type="presParOf" srcId="{0671666B-627E-4CA7-BA4C-353803FCCFA3}" destId="{6E342D24-F787-45B4-A319-350FB8859E0B}" srcOrd="6" destOrd="0" presId="urn:microsoft.com/office/officeart/2005/8/layout/hChevron3"/>
    <dgm:cxn modelId="{B570F511-9605-45C4-8594-BF01B085B330}" type="presParOf" srcId="{0671666B-627E-4CA7-BA4C-353803FCCFA3}" destId="{CEFDEDF2-7B7A-434E-BF84-8CF5BCE71AA1}" srcOrd="7" destOrd="0" presId="urn:microsoft.com/office/officeart/2005/8/layout/hChevron3"/>
    <dgm:cxn modelId="{467095B2-196A-4D5C-A337-3614D9AD8399}" type="presParOf" srcId="{0671666B-627E-4CA7-BA4C-353803FCCFA3}" destId="{AC5CA127-9BC6-4916-AB6F-C866AE7E85CE}" srcOrd="8" destOrd="0" presId="urn:microsoft.com/office/officeart/2005/8/layout/hChevron3"/>
    <dgm:cxn modelId="{501AA144-21BE-4844-BC10-54B4A174FD10}" type="presParOf" srcId="{0671666B-627E-4CA7-BA4C-353803FCCFA3}" destId="{30F80C95-F4A7-4BFB-A5AC-6E820FED6100}" srcOrd="9" destOrd="0" presId="urn:microsoft.com/office/officeart/2005/8/layout/hChevron3"/>
    <dgm:cxn modelId="{E56C37CA-6658-446C-AC2B-C9361C1D2F4F}" type="presParOf" srcId="{0671666B-627E-4CA7-BA4C-353803FCCFA3}" destId="{4460A4CB-E0D9-4357-B777-26AF297C91C8}" srcOrd="10" destOrd="0" presId="urn:microsoft.com/office/officeart/2005/8/layout/hChevron3"/>
    <dgm:cxn modelId="{5170098A-BE73-4E24-B8F9-0578E600490E}" type="presParOf" srcId="{0671666B-627E-4CA7-BA4C-353803FCCFA3}" destId="{402E69A4-B99A-4972-91D5-9915BAE763F8}" srcOrd="11" destOrd="0" presId="urn:microsoft.com/office/officeart/2005/8/layout/hChevron3"/>
    <dgm:cxn modelId="{F72E8C09-57DC-4BE2-A7AB-C14791237279}" type="presParOf" srcId="{0671666B-627E-4CA7-BA4C-353803FCCFA3}" destId="{0585E7CF-D039-4BAC-B8CB-E331B5670C62}" srcOrd="12" destOrd="0" presId="urn:microsoft.com/office/officeart/2005/8/layout/hChevron3"/>
    <dgm:cxn modelId="{898EA223-C017-4118-9E80-B25FD12266A4}" type="presParOf" srcId="{0671666B-627E-4CA7-BA4C-353803FCCFA3}" destId="{40862822-5730-49E0-9F32-B298ED5475B0}" srcOrd="13" destOrd="0" presId="urn:microsoft.com/office/officeart/2005/8/layout/hChevron3"/>
    <dgm:cxn modelId="{773B3387-93AD-4E05-912E-E5DE2618DF64}" type="presParOf" srcId="{0671666B-627E-4CA7-BA4C-353803FCCFA3}" destId="{7ED36E5A-3D5A-4246-BD1D-C2B9D10BB483}" srcOrd="1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48ED1F-36DB-4F6D-A8B9-BB9EE7BA5C4A}">
      <dsp:nvSpPr>
        <dsp:cNvPr id="0" name=""/>
        <dsp:cNvSpPr/>
      </dsp:nvSpPr>
      <dsp:spPr>
        <a:xfrm>
          <a:off x="3869" y="0"/>
          <a:ext cx="1199554" cy="355600"/>
        </a:xfrm>
        <a:prstGeom prst="homePlate">
          <a:avLst/>
        </a:prstGeom>
        <a:solidFill>
          <a:srgbClr val="00206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chemeClr val="bg1"/>
              </a:solidFill>
            </a:rPr>
            <a:t>Group Structure</a:t>
          </a:r>
          <a:endParaRPr lang="en-US" sz="900" kern="1200" dirty="0">
            <a:solidFill>
              <a:schemeClr val="bg1"/>
            </a:solidFill>
          </a:endParaRPr>
        </a:p>
      </dsp:txBody>
      <dsp:txXfrm>
        <a:off x="3869" y="0"/>
        <a:ext cx="1110654" cy="355600"/>
      </dsp:txXfrm>
    </dsp:sp>
    <dsp:sp modelId="{C1BD53B9-218D-4539-AFC9-7FAD364F7950}">
      <dsp:nvSpPr>
        <dsp:cNvPr id="0" name=""/>
        <dsp:cNvSpPr/>
      </dsp:nvSpPr>
      <dsp:spPr>
        <a:xfrm>
          <a:off x="963513" y="0"/>
          <a:ext cx="1199554" cy="355600"/>
        </a:xfrm>
        <a:prstGeom prst="chevron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Historical Timeline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1141313" y="0"/>
        <a:ext cx="843954" cy="355600"/>
      </dsp:txXfrm>
    </dsp:sp>
    <dsp:sp modelId="{E4660CE7-1426-4848-A7BD-93728C5FA512}">
      <dsp:nvSpPr>
        <dsp:cNvPr id="0" name=""/>
        <dsp:cNvSpPr/>
      </dsp:nvSpPr>
      <dsp:spPr>
        <a:xfrm>
          <a:off x="1923157" y="0"/>
          <a:ext cx="1199554" cy="355600"/>
        </a:xfrm>
        <a:prstGeom prst="chevron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Business Formula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2100957" y="0"/>
        <a:ext cx="843954" cy="355600"/>
      </dsp:txXfrm>
    </dsp:sp>
    <dsp:sp modelId="{6E342D24-F787-45B4-A319-350FB8859E0B}">
      <dsp:nvSpPr>
        <dsp:cNvPr id="0" name=""/>
        <dsp:cNvSpPr/>
      </dsp:nvSpPr>
      <dsp:spPr>
        <a:xfrm>
          <a:off x="2882800" y="0"/>
          <a:ext cx="1199554" cy="355600"/>
        </a:xfrm>
        <a:prstGeom prst="chevron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Geographical Footprint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3060600" y="0"/>
        <a:ext cx="843954" cy="355600"/>
      </dsp:txXfrm>
    </dsp:sp>
    <dsp:sp modelId="{AC5CA127-9BC6-4916-AB6F-C866AE7E85CE}">
      <dsp:nvSpPr>
        <dsp:cNvPr id="0" name=""/>
        <dsp:cNvSpPr/>
      </dsp:nvSpPr>
      <dsp:spPr>
        <a:xfrm>
          <a:off x="3842444" y="0"/>
          <a:ext cx="1199554" cy="355600"/>
        </a:xfrm>
        <a:prstGeom prst="chevron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Country Comparison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4020244" y="0"/>
        <a:ext cx="843954" cy="355600"/>
      </dsp:txXfrm>
    </dsp:sp>
    <dsp:sp modelId="{4460A4CB-E0D9-4357-B777-26AF297C91C8}">
      <dsp:nvSpPr>
        <dsp:cNvPr id="0" name=""/>
        <dsp:cNvSpPr/>
      </dsp:nvSpPr>
      <dsp:spPr>
        <a:xfrm>
          <a:off x="4802088" y="0"/>
          <a:ext cx="1199554" cy="355600"/>
        </a:xfrm>
        <a:prstGeom prst="chevron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Future Growth Prospects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4979888" y="0"/>
        <a:ext cx="843954" cy="355600"/>
      </dsp:txXfrm>
    </dsp:sp>
    <dsp:sp modelId="{0585E7CF-D039-4BAC-B8CB-E331B5670C62}">
      <dsp:nvSpPr>
        <dsp:cNvPr id="0" name=""/>
        <dsp:cNvSpPr/>
      </dsp:nvSpPr>
      <dsp:spPr>
        <a:xfrm>
          <a:off x="5761732" y="0"/>
          <a:ext cx="1199554" cy="355600"/>
        </a:xfrm>
        <a:prstGeom prst="chevron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Financials at a Glance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5939532" y="0"/>
        <a:ext cx="843954" cy="355600"/>
      </dsp:txXfrm>
    </dsp:sp>
    <dsp:sp modelId="{7ED36E5A-3D5A-4246-BD1D-C2B9D10BB483}">
      <dsp:nvSpPr>
        <dsp:cNvPr id="0" name=""/>
        <dsp:cNvSpPr/>
      </dsp:nvSpPr>
      <dsp:spPr>
        <a:xfrm>
          <a:off x="6721375" y="0"/>
          <a:ext cx="1199554" cy="355600"/>
        </a:xfrm>
        <a:prstGeom prst="chevron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Summary Table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6899175" y="0"/>
        <a:ext cx="843954" cy="3556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48ED1F-36DB-4F6D-A8B9-BB9EE7BA5C4A}">
      <dsp:nvSpPr>
        <dsp:cNvPr id="0" name=""/>
        <dsp:cNvSpPr/>
      </dsp:nvSpPr>
      <dsp:spPr>
        <a:xfrm>
          <a:off x="3869" y="0"/>
          <a:ext cx="1199554" cy="355600"/>
        </a:xfrm>
        <a:prstGeom prst="homePlate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Group Structure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3869" y="0"/>
        <a:ext cx="1110654" cy="355600"/>
      </dsp:txXfrm>
    </dsp:sp>
    <dsp:sp modelId="{C1BD53B9-218D-4539-AFC9-7FAD364F7950}">
      <dsp:nvSpPr>
        <dsp:cNvPr id="0" name=""/>
        <dsp:cNvSpPr/>
      </dsp:nvSpPr>
      <dsp:spPr>
        <a:xfrm>
          <a:off x="963513" y="0"/>
          <a:ext cx="1199554" cy="355600"/>
        </a:xfrm>
        <a:prstGeom prst="chevron">
          <a:avLst/>
        </a:prstGeom>
        <a:solidFill>
          <a:srgbClr val="00206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chemeClr val="bg1"/>
              </a:solidFill>
            </a:rPr>
            <a:t>Historical Timeline</a:t>
          </a:r>
          <a:endParaRPr lang="en-US" sz="900" kern="1200" dirty="0">
            <a:solidFill>
              <a:schemeClr val="bg1"/>
            </a:solidFill>
          </a:endParaRPr>
        </a:p>
      </dsp:txBody>
      <dsp:txXfrm>
        <a:off x="1141313" y="0"/>
        <a:ext cx="843954" cy="355600"/>
      </dsp:txXfrm>
    </dsp:sp>
    <dsp:sp modelId="{E4660CE7-1426-4848-A7BD-93728C5FA512}">
      <dsp:nvSpPr>
        <dsp:cNvPr id="0" name=""/>
        <dsp:cNvSpPr/>
      </dsp:nvSpPr>
      <dsp:spPr>
        <a:xfrm>
          <a:off x="1923157" y="0"/>
          <a:ext cx="1199554" cy="355600"/>
        </a:xfrm>
        <a:prstGeom prst="chevron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Business Formula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2100957" y="0"/>
        <a:ext cx="843954" cy="355600"/>
      </dsp:txXfrm>
    </dsp:sp>
    <dsp:sp modelId="{6E342D24-F787-45B4-A319-350FB8859E0B}">
      <dsp:nvSpPr>
        <dsp:cNvPr id="0" name=""/>
        <dsp:cNvSpPr/>
      </dsp:nvSpPr>
      <dsp:spPr>
        <a:xfrm>
          <a:off x="2882800" y="0"/>
          <a:ext cx="1199554" cy="355600"/>
        </a:xfrm>
        <a:prstGeom prst="chevron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Geographical Footprint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3060600" y="0"/>
        <a:ext cx="843954" cy="355600"/>
      </dsp:txXfrm>
    </dsp:sp>
    <dsp:sp modelId="{AC5CA127-9BC6-4916-AB6F-C866AE7E85CE}">
      <dsp:nvSpPr>
        <dsp:cNvPr id="0" name=""/>
        <dsp:cNvSpPr/>
      </dsp:nvSpPr>
      <dsp:spPr>
        <a:xfrm>
          <a:off x="3842444" y="0"/>
          <a:ext cx="1199554" cy="355600"/>
        </a:xfrm>
        <a:prstGeom prst="chevron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Country Comparison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4020244" y="0"/>
        <a:ext cx="843954" cy="355600"/>
      </dsp:txXfrm>
    </dsp:sp>
    <dsp:sp modelId="{4460A4CB-E0D9-4357-B777-26AF297C91C8}">
      <dsp:nvSpPr>
        <dsp:cNvPr id="0" name=""/>
        <dsp:cNvSpPr/>
      </dsp:nvSpPr>
      <dsp:spPr>
        <a:xfrm>
          <a:off x="4802088" y="0"/>
          <a:ext cx="1199554" cy="355600"/>
        </a:xfrm>
        <a:prstGeom prst="chevron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Future Growth Prospects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4979888" y="0"/>
        <a:ext cx="843954" cy="355600"/>
      </dsp:txXfrm>
    </dsp:sp>
    <dsp:sp modelId="{0585E7CF-D039-4BAC-B8CB-E331B5670C62}">
      <dsp:nvSpPr>
        <dsp:cNvPr id="0" name=""/>
        <dsp:cNvSpPr/>
      </dsp:nvSpPr>
      <dsp:spPr>
        <a:xfrm>
          <a:off x="5761732" y="0"/>
          <a:ext cx="1199554" cy="355600"/>
        </a:xfrm>
        <a:prstGeom prst="chevron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Financials at a Glance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5939532" y="0"/>
        <a:ext cx="843954" cy="355600"/>
      </dsp:txXfrm>
    </dsp:sp>
    <dsp:sp modelId="{7ED36E5A-3D5A-4246-BD1D-C2B9D10BB483}">
      <dsp:nvSpPr>
        <dsp:cNvPr id="0" name=""/>
        <dsp:cNvSpPr/>
      </dsp:nvSpPr>
      <dsp:spPr>
        <a:xfrm>
          <a:off x="6721375" y="0"/>
          <a:ext cx="1199554" cy="355600"/>
        </a:xfrm>
        <a:prstGeom prst="chevron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Summary Table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6899175" y="0"/>
        <a:ext cx="843954" cy="3556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48ED1F-36DB-4F6D-A8B9-BB9EE7BA5C4A}">
      <dsp:nvSpPr>
        <dsp:cNvPr id="0" name=""/>
        <dsp:cNvSpPr/>
      </dsp:nvSpPr>
      <dsp:spPr>
        <a:xfrm>
          <a:off x="3869" y="0"/>
          <a:ext cx="1199554" cy="355600"/>
        </a:xfrm>
        <a:prstGeom prst="homePlate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Group Structure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3869" y="0"/>
        <a:ext cx="1110654" cy="355600"/>
      </dsp:txXfrm>
    </dsp:sp>
    <dsp:sp modelId="{C1BD53B9-218D-4539-AFC9-7FAD364F7950}">
      <dsp:nvSpPr>
        <dsp:cNvPr id="0" name=""/>
        <dsp:cNvSpPr/>
      </dsp:nvSpPr>
      <dsp:spPr>
        <a:xfrm>
          <a:off x="963513" y="0"/>
          <a:ext cx="1199554" cy="355600"/>
        </a:xfrm>
        <a:prstGeom prst="chevron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Historical Timeline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1141313" y="0"/>
        <a:ext cx="843954" cy="355600"/>
      </dsp:txXfrm>
    </dsp:sp>
    <dsp:sp modelId="{E4660CE7-1426-4848-A7BD-93728C5FA512}">
      <dsp:nvSpPr>
        <dsp:cNvPr id="0" name=""/>
        <dsp:cNvSpPr/>
      </dsp:nvSpPr>
      <dsp:spPr>
        <a:xfrm>
          <a:off x="1923157" y="0"/>
          <a:ext cx="1199554" cy="355600"/>
        </a:xfrm>
        <a:prstGeom prst="chevron">
          <a:avLst/>
        </a:prstGeom>
        <a:solidFill>
          <a:srgbClr val="00206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chemeClr val="bg1"/>
              </a:solidFill>
            </a:rPr>
            <a:t>Business Formula</a:t>
          </a:r>
          <a:endParaRPr lang="en-US" sz="900" kern="1200" dirty="0">
            <a:solidFill>
              <a:schemeClr val="bg1"/>
            </a:solidFill>
          </a:endParaRPr>
        </a:p>
      </dsp:txBody>
      <dsp:txXfrm>
        <a:off x="2100957" y="0"/>
        <a:ext cx="843954" cy="355600"/>
      </dsp:txXfrm>
    </dsp:sp>
    <dsp:sp modelId="{6E342D24-F787-45B4-A319-350FB8859E0B}">
      <dsp:nvSpPr>
        <dsp:cNvPr id="0" name=""/>
        <dsp:cNvSpPr/>
      </dsp:nvSpPr>
      <dsp:spPr>
        <a:xfrm>
          <a:off x="2882800" y="0"/>
          <a:ext cx="1199554" cy="355600"/>
        </a:xfrm>
        <a:prstGeom prst="chevron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Geographical Footprint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3060600" y="0"/>
        <a:ext cx="843954" cy="355600"/>
      </dsp:txXfrm>
    </dsp:sp>
    <dsp:sp modelId="{AC5CA127-9BC6-4916-AB6F-C866AE7E85CE}">
      <dsp:nvSpPr>
        <dsp:cNvPr id="0" name=""/>
        <dsp:cNvSpPr/>
      </dsp:nvSpPr>
      <dsp:spPr>
        <a:xfrm>
          <a:off x="3842444" y="0"/>
          <a:ext cx="1199554" cy="355600"/>
        </a:xfrm>
        <a:prstGeom prst="chevron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Country Comparison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4020244" y="0"/>
        <a:ext cx="843954" cy="355600"/>
      </dsp:txXfrm>
    </dsp:sp>
    <dsp:sp modelId="{4460A4CB-E0D9-4357-B777-26AF297C91C8}">
      <dsp:nvSpPr>
        <dsp:cNvPr id="0" name=""/>
        <dsp:cNvSpPr/>
      </dsp:nvSpPr>
      <dsp:spPr>
        <a:xfrm>
          <a:off x="4802088" y="0"/>
          <a:ext cx="1199554" cy="355600"/>
        </a:xfrm>
        <a:prstGeom prst="chevron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Future Growth Prospects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4979888" y="0"/>
        <a:ext cx="843954" cy="355600"/>
      </dsp:txXfrm>
    </dsp:sp>
    <dsp:sp modelId="{0585E7CF-D039-4BAC-B8CB-E331B5670C62}">
      <dsp:nvSpPr>
        <dsp:cNvPr id="0" name=""/>
        <dsp:cNvSpPr/>
      </dsp:nvSpPr>
      <dsp:spPr>
        <a:xfrm>
          <a:off x="5761732" y="0"/>
          <a:ext cx="1199554" cy="355600"/>
        </a:xfrm>
        <a:prstGeom prst="chevron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Financials at a Glance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5939532" y="0"/>
        <a:ext cx="843954" cy="355600"/>
      </dsp:txXfrm>
    </dsp:sp>
    <dsp:sp modelId="{7ED36E5A-3D5A-4246-BD1D-C2B9D10BB483}">
      <dsp:nvSpPr>
        <dsp:cNvPr id="0" name=""/>
        <dsp:cNvSpPr/>
      </dsp:nvSpPr>
      <dsp:spPr>
        <a:xfrm>
          <a:off x="6721375" y="0"/>
          <a:ext cx="1199554" cy="355600"/>
        </a:xfrm>
        <a:prstGeom prst="chevron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Summary Table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6899175" y="0"/>
        <a:ext cx="843954" cy="3556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48ED1F-36DB-4F6D-A8B9-BB9EE7BA5C4A}">
      <dsp:nvSpPr>
        <dsp:cNvPr id="0" name=""/>
        <dsp:cNvSpPr/>
      </dsp:nvSpPr>
      <dsp:spPr>
        <a:xfrm>
          <a:off x="3869" y="0"/>
          <a:ext cx="1199554" cy="355600"/>
        </a:xfrm>
        <a:prstGeom prst="homePlate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Group Structure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3869" y="0"/>
        <a:ext cx="1110654" cy="355600"/>
      </dsp:txXfrm>
    </dsp:sp>
    <dsp:sp modelId="{C1BD53B9-218D-4539-AFC9-7FAD364F7950}">
      <dsp:nvSpPr>
        <dsp:cNvPr id="0" name=""/>
        <dsp:cNvSpPr/>
      </dsp:nvSpPr>
      <dsp:spPr>
        <a:xfrm>
          <a:off x="963513" y="0"/>
          <a:ext cx="1199554" cy="355600"/>
        </a:xfrm>
        <a:prstGeom prst="chevron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Historical Timeline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1141313" y="0"/>
        <a:ext cx="843954" cy="355600"/>
      </dsp:txXfrm>
    </dsp:sp>
    <dsp:sp modelId="{E4660CE7-1426-4848-A7BD-93728C5FA512}">
      <dsp:nvSpPr>
        <dsp:cNvPr id="0" name=""/>
        <dsp:cNvSpPr/>
      </dsp:nvSpPr>
      <dsp:spPr>
        <a:xfrm>
          <a:off x="1923157" y="0"/>
          <a:ext cx="1199554" cy="355600"/>
        </a:xfrm>
        <a:prstGeom prst="chevron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Business Formula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2100957" y="0"/>
        <a:ext cx="843954" cy="355600"/>
      </dsp:txXfrm>
    </dsp:sp>
    <dsp:sp modelId="{6E342D24-F787-45B4-A319-350FB8859E0B}">
      <dsp:nvSpPr>
        <dsp:cNvPr id="0" name=""/>
        <dsp:cNvSpPr/>
      </dsp:nvSpPr>
      <dsp:spPr>
        <a:xfrm>
          <a:off x="2882800" y="0"/>
          <a:ext cx="1199554" cy="355600"/>
        </a:xfrm>
        <a:prstGeom prst="chevron">
          <a:avLst/>
        </a:prstGeom>
        <a:solidFill>
          <a:srgbClr val="00206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chemeClr val="bg1"/>
              </a:solidFill>
            </a:rPr>
            <a:t>Geographical Footprint</a:t>
          </a:r>
          <a:endParaRPr lang="en-US" sz="900" kern="1200" dirty="0">
            <a:solidFill>
              <a:schemeClr val="bg1"/>
            </a:solidFill>
          </a:endParaRPr>
        </a:p>
      </dsp:txBody>
      <dsp:txXfrm>
        <a:off x="3060600" y="0"/>
        <a:ext cx="843954" cy="355600"/>
      </dsp:txXfrm>
    </dsp:sp>
    <dsp:sp modelId="{AC5CA127-9BC6-4916-AB6F-C866AE7E85CE}">
      <dsp:nvSpPr>
        <dsp:cNvPr id="0" name=""/>
        <dsp:cNvSpPr/>
      </dsp:nvSpPr>
      <dsp:spPr>
        <a:xfrm>
          <a:off x="3842444" y="0"/>
          <a:ext cx="1199554" cy="355600"/>
        </a:xfrm>
        <a:prstGeom prst="chevron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Country Comparison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4020244" y="0"/>
        <a:ext cx="843954" cy="355600"/>
      </dsp:txXfrm>
    </dsp:sp>
    <dsp:sp modelId="{4460A4CB-E0D9-4357-B777-26AF297C91C8}">
      <dsp:nvSpPr>
        <dsp:cNvPr id="0" name=""/>
        <dsp:cNvSpPr/>
      </dsp:nvSpPr>
      <dsp:spPr>
        <a:xfrm>
          <a:off x="4802088" y="0"/>
          <a:ext cx="1199554" cy="355600"/>
        </a:xfrm>
        <a:prstGeom prst="chevron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Future Growth Prospects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4979888" y="0"/>
        <a:ext cx="843954" cy="355600"/>
      </dsp:txXfrm>
    </dsp:sp>
    <dsp:sp modelId="{0585E7CF-D039-4BAC-B8CB-E331B5670C62}">
      <dsp:nvSpPr>
        <dsp:cNvPr id="0" name=""/>
        <dsp:cNvSpPr/>
      </dsp:nvSpPr>
      <dsp:spPr>
        <a:xfrm>
          <a:off x="5761732" y="0"/>
          <a:ext cx="1199554" cy="355600"/>
        </a:xfrm>
        <a:prstGeom prst="chevron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Financials at a Glance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5939532" y="0"/>
        <a:ext cx="843954" cy="355600"/>
      </dsp:txXfrm>
    </dsp:sp>
    <dsp:sp modelId="{7ED36E5A-3D5A-4246-BD1D-C2B9D10BB483}">
      <dsp:nvSpPr>
        <dsp:cNvPr id="0" name=""/>
        <dsp:cNvSpPr/>
      </dsp:nvSpPr>
      <dsp:spPr>
        <a:xfrm>
          <a:off x="6721375" y="0"/>
          <a:ext cx="1199554" cy="355600"/>
        </a:xfrm>
        <a:prstGeom prst="chevron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Summary Table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6899175" y="0"/>
        <a:ext cx="843954" cy="35560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48ED1F-36DB-4F6D-A8B9-BB9EE7BA5C4A}">
      <dsp:nvSpPr>
        <dsp:cNvPr id="0" name=""/>
        <dsp:cNvSpPr/>
      </dsp:nvSpPr>
      <dsp:spPr>
        <a:xfrm>
          <a:off x="3869" y="0"/>
          <a:ext cx="1199554" cy="355600"/>
        </a:xfrm>
        <a:prstGeom prst="homePlate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Group Structure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3869" y="0"/>
        <a:ext cx="1110654" cy="355600"/>
      </dsp:txXfrm>
    </dsp:sp>
    <dsp:sp modelId="{C1BD53B9-218D-4539-AFC9-7FAD364F7950}">
      <dsp:nvSpPr>
        <dsp:cNvPr id="0" name=""/>
        <dsp:cNvSpPr/>
      </dsp:nvSpPr>
      <dsp:spPr>
        <a:xfrm>
          <a:off x="963513" y="0"/>
          <a:ext cx="1199554" cy="355600"/>
        </a:xfrm>
        <a:prstGeom prst="chevron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Historical Timeline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1141313" y="0"/>
        <a:ext cx="843954" cy="355600"/>
      </dsp:txXfrm>
    </dsp:sp>
    <dsp:sp modelId="{E4660CE7-1426-4848-A7BD-93728C5FA512}">
      <dsp:nvSpPr>
        <dsp:cNvPr id="0" name=""/>
        <dsp:cNvSpPr/>
      </dsp:nvSpPr>
      <dsp:spPr>
        <a:xfrm>
          <a:off x="1923157" y="0"/>
          <a:ext cx="1199554" cy="355600"/>
        </a:xfrm>
        <a:prstGeom prst="chevron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Business Formula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2100957" y="0"/>
        <a:ext cx="843954" cy="355600"/>
      </dsp:txXfrm>
    </dsp:sp>
    <dsp:sp modelId="{6E342D24-F787-45B4-A319-350FB8859E0B}">
      <dsp:nvSpPr>
        <dsp:cNvPr id="0" name=""/>
        <dsp:cNvSpPr/>
      </dsp:nvSpPr>
      <dsp:spPr>
        <a:xfrm>
          <a:off x="2882800" y="0"/>
          <a:ext cx="1199554" cy="355600"/>
        </a:xfrm>
        <a:prstGeom prst="chevron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Geographical Footprint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3060600" y="0"/>
        <a:ext cx="843954" cy="355600"/>
      </dsp:txXfrm>
    </dsp:sp>
    <dsp:sp modelId="{AC5CA127-9BC6-4916-AB6F-C866AE7E85CE}">
      <dsp:nvSpPr>
        <dsp:cNvPr id="0" name=""/>
        <dsp:cNvSpPr/>
      </dsp:nvSpPr>
      <dsp:spPr>
        <a:xfrm>
          <a:off x="3842444" y="0"/>
          <a:ext cx="1199554" cy="355600"/>
        </a:xfrm>
        <a:prstGeom prst="chevron">
          <a:avLst/>
        </a:prstGeom>
        <a:solidFill>
          <a:srgbClr val="00206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chemeClr val="bg1"/>
              </a:solidFill>
            </a:rPr>
            <a:t>Country Comparison</a:t>
          </a:r>
          <a:endParaRPr lang="en-US" sz="900" kern="1200" dirty="0">
            <a:solidFill>
              <a:schemeClr val="bg1"/>
            </a:solidFill>
          </a:endParaRPr>
        </a:p>
      </dsp:txBody>
      <dsp:txXfrm>
        <a:off x="4020244" y="0"/>
        <a:ext cx="843954" cy="355600"/>
      </dsp:txXfrm>
    </dsp:sp>
    <dsp:sp modelId="{4460A4CB-E0D9-4357-B777-26AF297C91C8}">
      <dsp:nvSpPr>
        <dsp:cNvPr id="0" name=""/>
        <dsp:cNvSpPr/>
      </dsp:nvSpPr>
      <dsp:spPr>
        <a:xfrm>
          <a:off x="4802088" y="0"/>
          <a:ext cx="1199554" cy="355600"/>
        </a:xfrm>
        <a:prstGeom prst="chevron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Future Growth Prospects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4979888" y="0"/>
        <a:ext cx="843954" cy="355600"/>
      </dsp:txXfrm>
    </dsp:sp>
    <dsp:sp modelId="{0585E7CF-D039-4BAC-B8CB-E331B5670C62}">
      <dsp:nvSpPr>
        <dsp:cNvPr id="0" name=""/>
        <dsp:cNvSpPr/>
      </dsp:nvSpPr>
      <dsp:spPr>
        <a:xfrm>
          <a:off x="5761732" y="0"/>
          <a:ext cx="1199554" cy="355600"/>
        </a:xfrm>
        <a:prstGeom prst="chevron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Financials at a Glance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5939532" y="0"/>
        <a:ext cx="843954" cy="355600"/>
      </dsp:txXfrm>
    </dsp:sp>
    <dsp:sp modelId="{7ED36E5A-3D5A-4246-BD1D-C2B9D10BB483}">
      <dsp:nvSpPr>
        <dsp:cNvPr id="0" name=""/>
        <dsp:cNvSpPr/>
      </dsp:nvSpPr>
      <dsp:spPr>
        <a:xfrm>
          <a:off x="6721375" y="0"/>
          <a:ext cx="1199554" cy="355600"/>
        </a:xfrm>
        <a:prstGeom prst="chevron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Summary Table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6899175" y="0"/>
        <a:ext cx="843954" cy="35560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48ED1F-36DB-4F6D-A8B9-BB9EE7BA5C4A}">
      <dsp:nvSpPr>
        <dsp:cNvPr id="0" name=""/>
        <dsp:cNvSpPr/>
      </dsp:nvSpPr>
      <dsp:spPr>
        <a:xfrm>
          <a:off x="3869" y="0"/>
          <a:ext cx="1199554" cy="355600"/>
        </a:xfrm>
        <a:prstGeom prst="homePlate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Group Structure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3869" y="0"/>
        <a:ext cx="1110654" cy="355600"/>
      </dsp:txXfrm>
    </dsp:sp>
    <dsp:sp modelId="{C1BD53B9-218D-4539-AFC9-7FAD364F7950}">
      <dsp:nvSpPr>
        <dsp:cNvPr id="0" name=""/>
        <dsp:cNvSpPr/>
      </dsp:nvSpPr>
      <dsp:spPr>
        <a:xfrm>
          <a:off x="963513" y="0"/>
          <a:ext cx="1199554" cy="355600"/>
        </a:xfrm>
        <a:prstGeom prst="chevron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Historical Timeline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1141313" y="0"/>
        <a:ext cx="843954" cy="355600"/>
      </dsp:txXfrm>
    </dsp:sp>
    <dsp:sp modelId="{E4660CE7-1426-4848-A7BD-93728C5FA512}">
      <dsp:nvSpPr>
        <dsp:cNvPr id="0" name=""/>
        <dsp:cNvSpPr/>
      </dsp:nvSpPr>
      <dsp:spPr>
        <a:xfrm>
          <a:off x="1923157" y="0"/>
          <a:ext cx="1199554" cy="355600"/>
        </a:xfrm>
        <a:prstGeom prst="chevron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Business Formula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2100957" y="0"/>
        <a:ext cx="843954" cy="355600"/>
      </dsp:txXfrm>
    </dsp:sp>
    <dsp:sp modelId="{6E342D24-F787-45B4-A319-350FB8859E0B}">
      <dsp:nvSpPr>
        <dsp:cNvPr id="0" name=""/>
        <dsp:cNvSpPr/>
      </dsp:nvSpPr>
      <dsp:spPr>
        <a:xfrm>
          <a:off x="2882800" y="0"/>
          <a:ext cx="1199554" cy="355600"/>
        </a:xfrm>
        <a:prstGeom prst="chevron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Geographical Footprint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3060600" y="0"/>
        <a:ext cx="843954" cy="355600"/>
      </dsp:txXfrm>
    </dsp:sp>
    <dsp:sp modelId="{AC5CA127-9BC6-4916-AB6F-C866AE7E85CE}">
      <dsp:nvSpPr>
        <dsp:cNvPr id="0" name=""/>
        <dsp:cNvSpPr/>
      </dsp:nvSpPr>
      <dsp:spPr>
        <a:xfrm>
          <a:off x="3842444" y="0"/>
          <a:ext cx="1199554" cy="355600"/>
        </a:xfrm>
        <a:prstGeom prst="chevron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Country Comparison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4020244" y="0"/>
        <a:ext cx="843954" cy="355600"/>
      </dsp:txXfrm>
    </dsp:sp>
    <dsp:sp modelId="{4460A4CB-E0D9-4357-B777-26AF297C91C8}">
      <dsp:nvSpPr>
        <dsp:cNvPr id="0" name=""/>
        <dsp:cNvSpPr/>
      </dsp:nvSpPr>
      <dsp:spPr>
        <a:xfrm>
          <a:off x="4802088" y="0"/>
          <a:ext cx="1199554" cy="355600"/>
        </a:xfrm>
        <a:prstGeom prst="chevron">
          <a:avLst/>
        </a:prstGeom>
        <a:solidFill>
          <a:srgbClr val="00206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chemeClr val="bg1"/>
              </a:solidFill>
            </a:rPr>
            <a:t>Future Growth Prospects</a:t>
          </a:r>
          <a:endParaRPr lang="en-US" sz="900" kern="1200" dirty="0">
            <a:solidFill>
              <a:schemeClr val="bg1"/>
            </a:solidFill>
          </a:endParaRPr>
        </a:p>
      </dsp:txBody>
      <dsp:txXfrm>
        <a:off x="4979888" y="0"/>
        <a:ext cx="843954" cy="355600"/>
      </dsp:txXfrm>
    </dsp:sp>
    <dsp:sp modelId="{0585E7CF-D039-4BAC-B8CB-E331B5670C62}">
      <dsp:nvSpPr>
        <dsp:cNvPr id="0" name=""/>
        <dsp:cNvSpPr/>
      </dsp:nvSpPr>
      <dsp:spPr>
        <a:xfrm>
          <a:off x="5761732" y="0"/>
          <a:ext cx="1199554" cy="355600"/>
        </a:xfrm>
        <a:prstGeom prst="chevron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Financials at a Glance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5939532" y="0"/>
        <a:ext cx="843954" cy="355600"/>
      </dsp:txXfrm>
    </dsp:sp>
    <dsp:sp modelId="{7ED36E5A-3D5A-4246-BD1D-C2B9D10BB483}">
      <dsp:nvSpPr>
        <dsp:cNvPr id="0" name=""/>
        <dsp:cNvSpPr/>
      </dsp:nvSpPr>
      <dsp:spPr>
        <a:xfrm>
          <a:off x="6721375" y="0"/>
          <a:ext cx="1199554" cy="355600"/>
        </a:xfrm>
        <a:prstGeom prst="chevron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Summary Table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6899175" y="0"/>
        <a:ext cx="843954" cy="35560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48ED1F-36DB-4F6D-A8B9-BB9EE7BA5C4A}">
      <dsp:nvSpPr>
        <dsp:cNvPr id="0" name=""/>
        <dsp:cNvSpPr/>
      </dsp:nvSpPr>
      <dsp:spPr>
        <a:xfrm>
          <a:off x="3869" y="0"/>
          <a:ext cx="1199554" cy="355600"/>
        </a:xfrm>
        <a:prstGeom prst="homePlate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Group Structure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3869" y="0"/>
        <a:ext cx="1110654" cy="355600"/>
      </dsp:txXfrm>
    </dsp:sp>
    <dsp:sp modelId="{C1BD53B9-218D-4539-AFC9-7FAD364F7950}">
      <dsp:nvSpPr>
        <dsp:cNvPr id="0" name=""/>
        <dsp:cNvSpPr/>
      </dsp:nvSpPr>
      <dsp:spPr>
        <a:xfrm>
          <a:off x="963513" y="0"/>
          <a:ext cx="1199554" cy="355600"/>
        </a:xfrm>
        <a:prstGeom prst="chevron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Historical Timeline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1141313" y="0"/>
        <a:ext cx="843954" cy="355600"/>
      </dsp:txXfrm>
    </dsp:sp>
    <dsp:sp modelId="{E4660CE7-1426-4848-A7BD-93728C5FA512}">
      <dsp:nvSpPr>
        <dsp:cNvPr id="0" name=""/>
        <dsp:cNvSpPr/>
      </dsp:nvSpPr>
      <dsp:spPr>
        <a:xfrm>
          <a:off x="1923157" y="0"/>
          <a:ext cx="1199554" cy="355600"/>
        </a:xfrm>
        <a:prstGeom prst="chevron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Business Formula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2100957" y="0"/>
        <a:ext cx="843954" cy="355600"/>
      </dsp:txXfrm>
    </dsp:sp>
    <dsp:sp modelId="{6E342D24-F787-45B4-A319-350FB8859E0B}">
      <dsp:nvSpPr>
        <dsp:cNvPr id="0" name=""/>
        <dsp:cNvSpPr/>
      </dsp:nvSpPr>
      <dsp:spPr>
        <a:xfrm>
          <a:off x="2882800" y="0"/>
          <a:ext cx="1199554" cy="355600"/>
        </a:xfrm>
        <a:prstGeom prst="chevron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Geographical Footprint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3060600" y="0"/>
        <a:ext cx="843954" cy="355600"/>
      </dsp:txXfrm>
    </dsp:sp>
    <dsp:sp modelId="{AC5CA127-9BC6-4916-AB6F-C866AE7E85CE}">
      <dsp:nvSpPr>
        <dsp:cNvPr id="0" name=""/>
        <dsp:cNvSpPr/>
      </dsp:nvSpPr>
      <dsp:spPr>
        <a:xfrm>
          <a:off x="3842444" y="0"/>
          <a:ext cx="1199554" cy="355600"/>
        </a:xfrm>
        <a:prstGeom prst="chevron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Country Comparison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4020244" y="0"/>
        <a:ext cx="843954" cy="355600"/>
      </dsp:txXfrm>
    </dsp:sp>
    <dsp:sp modelId="{4460A4CB-E0D9-4357-B777-26AF297C91C8}">
      <dsp:nvSpPr>
        <dsp:cNvPr id="0" name=""/>
        <dsp:cNvSpPr/>
      </dsp:nvSpPr>
      <dsp:spPr>
        <a:xfrm>
          <a:off x="4802088" y="0"/>
          <a:ext cx="1199554" cy="355600"/>
        </a:xfrm>
        <a:prstGeom prst="chevron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Future Growth Prospects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4979888" y="0"/>
        <a:ext cx="843954" cy="355600"/>
      </dsp:txXfrm>
    </dsp:sp>
    <dsp:sp modelId="{0585E7CF-D039-4BAC-B8CB-E331B5670C62}">
      <dsp:nvSpPr>
        <dsp:cNvPr id="0" name=""/>
        <dsp:cNvSpPr/>
      </dsp:nvSpPr>
      <dsp:spPr>
        <a:xfrm>
          <a:off x="5761732" y="0"/>
          <a:ext cx="1199554" cy="355600"/>
        </a:xfrm>
        <a:prstGeom prst="chevron">
          <a:avLst/>
        </a:prstGeom>
        <a:solidFill>
          <a:srgbClr val="00206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chemeClr val="bg1"/>
              </a:solidFill>
            </a:rPr>
            <a:t>Financials at a Glance</a:t>
          </a:r>
          <a:endParaRPr lang="en-US" sz="900" kern="1200" dirty="0">
            <a:solidFill>
              <a:schemeClr val="bg1"/>
            </a:solidFill>
          </a:endParaRPr>
        </a:p>
      </dsp:txBody>
      <dsp:txXfrm>
        <a:off x="5939532" y="0"/>
        <a:ext cx="843954" cy="355600"/>
      </dsp:txXfrm>
    </dsp:sp>
    <dsp:sp modelId="{7ED36E5A-3D5A-4246-BD1D-C2B9D10BB483}">
      <dsp:nvSpPr>
        <dsp:cNvPr id="0" name=""/>
        <dsp:cNvSpPr/>
      </dsp:nvSpPr>
      <dsp:spPr>
        <a:xfrm>
          <a:off x="6721375" y="0"/>
          <a:ext cx="1199554" cy="355600"/>
        </a:xfrm>
        <a:prstGeom prst="chevron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Summary Table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6899175" y="0"/>
        <a:ext cx="843954" cy="35560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48ED1F-36DB-4F6D-A8B9-BB9EE7BA5C4A}">
      <dsp:nvSpPr>
        <dsp:cNvPr id="0" name=""/>
        <dsp:cNvSpPr/>
      </dsp:nvSpPr>
      <dsp:spPr>
        <a:xfrm>
          <a:off x="3869" y="0"/>
          <a:ext cx="1199554" cy="355600"/>
        </a:xfrm>
        <a:prstGeom prst="homePlate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Group Structure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3869" y="0"/>
        <a:ext cx="1110654" cy="355600"/>
      </dsp:txXfrm>
    </dsp:sp>
    <dsp:sp modelId="{C1BD53B9-218D-4539-AFC9-7FAD364F7950}">
      <dsp:nvSpPr>
        <dsp:cNvPr id="0" name=""/>
        <dsp:cNvSpPr/>
      </dsp:nvSpPr>
      <dsp:spPr>
        <a:xfrm>
          <a:off x="963513" y="0"/>
          <a:ext cx="1199554" cy="355600"/>
        </a:xfrm>
        <a:prstGeom prst="chevron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Historical Timeline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1141313" y="0"/>
        <a:ext cx="843954" cy="355600"/>
      </dsp:txXfrm>
    </dsp:sp>
    <dsp:sp modelId="{E4660CE7-1426-4848-A7BD-93728C5FA512}">
      <dsp:nvSpPr>
        <dsp:cNvPr id="0" name=""/>
        <dsp:cNvSpPr/>
      </dsp:nvSpPr>
      <dsp:spPr>
        <a:xfrm>
          <a:off x="1923157" y="0"/>
          <a:ext cx="1199554" cy="355600"/>
        </a:xfrm>
        <a:prstGeom prst="chevron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Business Formula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2100957" y="0"/>
        <a:ext cx="843954" cy="355600"/>
      </dsp:txXfrm>
    </dsp:sp>
    <dsp:sp modelId="{6E342D24-F787-45B4-A319-350FB8859E0B}">
      <dsp:nvSpPr>
        <dsp:cNvPr id="0" name=""/>
        <dsp:cNvSpPr/>
      </dsp:nvSpPr>
      <dsp:spPr>
        <a:xfrm>
          <a:off x="2882800" y="0"/>
          <a:ext cx="1199554" cy="355600"/>
        </a:xfrm>
        <a:prstGeom prst="chevron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Geographical Footprint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3060600" y="0"/>
        <a:ext cx="843954" cy="355600"/>
      </dsp:txXfrm>
    </dsp:sp>
    <dsp:sp modelId="{AC5CA127-9BC6-4916-AB6F-C866AE7E85CE}">
      <dsp:nvSpPr>
        <dsp:cNvPr id="0" name=""/>
        <dsp:cNvSpPr/>
      </dsp:nvSpPr>
      <dsp:spPr>
        <a:xfrm>
          <a:off x="3842444" y="0"/>
          <a:ext cx="1199554" cy="355600"/>
        </a:xfrm>
        <a:prstGeom prst="chevron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Country Comparison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4020244" y="0"/>
        <a:ext cx="843954" cy="355600"/>
      </dsp:txXfrm>
    </dsp:sp>
    <dsp:sp modelId="{4460A4CB-E0D9-4357-B777-26AF297C91C8}">
      <dsp:nvSpPr>
        <dsp:cNvPr id="0" name=""/>
        <dsp:cNvSpPr/>
      </dsp:nvSpPr>
      <dsp:spPr>
        <a:xfrm>
          <a:off x="4802088" y="0"/>
          <a:ext cx="1199554" cy="355600"/>
        </a:xfrm>
        <a:prstGeom prst="chevron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Future Growth Prospects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4979888" y="0"/>
        <a:ext cx="843954" cy="355600"/>
      </dsp:txXfrm>
    </dsp:sp>
    <dsp:sp modelId="{0585E7CF-D039-4BAC-B8CB-E331B5670C62}">
      <dsp:nvSpPr>
        <dsp:cNvPr id="0" name=""/>
        <dsp:cNvSpPr/>
      </dsp:nvSpPr>
      <dsp:spPr>
        <a:xfrm>
          <a:off x="5761732" y="0"/>
          <a:ext cx="1199554" cy="355600"/>
        </a:xfrm>
        <a:prstGeom prst="chevron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Financials at a Glance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5939532" y="0"/>
        <a:ext cx="843954" cy="355600"/>
      </dsp:txXfrm>
    </dsp:sp>
    <dsp:sp modelId="{7ED36E5A-3D5A-4246-BD1D-C2B9D10BB483}">
      <dsp:nvSpPr>
        <dsp:cNvPr id="0" name=""/>
        <dsp:cNvSpPr/>
      </dsp:nvSpPr>
      <dsp:spPr>
        <a:xfrm>
          <a:off x="6721375" y="0"/>
          <a:ext cx="1199554" cy="355600"/>
        </a:xfrm>
        <a:prstGeom prst="chevron">
          <a:avLst/>
        </a:prstGeom>
        <a:solidFill>
          <a:srgbClr val="00206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chemeClr val="bg1"/>
              </a:solidFill>
            </a:rPr>
            <a:t>Summary Table</a:t>
          </a:r>
          <a:endParaRPr lang="en-US" sz="900" kern="1200" dirty="0">
            <a:solidFill>
              <a:schemeClr val="bg1"/>
            </a:solidFill>
          </a:endParaRPr>
        </a:p>
      </dsp:txBody>
      <dsp:txXfrm>
        <a:off x="6899175" y="0"/>
        <a:ext cx="843954" cy="3556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045CE3-88D4-48AB-9365-D0CC2AB2E954}" type="datetimeFigureOut">
              <a:rPr lang="en-US" smtClean="0"/>
              <a:t>1/27/2015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B4EFDB-D80A-473F-BAF7-83A4A63806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630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 b="1">
                <a:solidFill>
                  <a:srgbClr val="002060"/>
                </a:solidFill>
              </a:defRPr>
            </a:lvl1pPr>
          </a:lstStyle>
          <a:p>
            <a:r>
              <a:rPr lang="en-US" dirty="0" smtClean="0"/>
              <a:t>© 365Careers, 2014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533401" y="1168400"/>
            <a:ext cx="792480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533400" y="787400"/>
            <a:ext cx="0" cy="38100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5601" y="718066"/>
            <a:ext cx="1752600" cy="501134"/>
          </a:xfrm>
          <a:prstGeom prst="rect">
            <a:avLst/>
          </a:prstGeom>
        </p:spPr>
      </p:pic>
      <p:sp>
        <p:nvSpPr>
          <p:cNvPr id="22" name="Text Placeholder 21"/>
          <p:cNvSpPr>
            <a:spLocks noGrp="1"/>
          </p:cNvSpPr>
          <p:nvPr>
            <p:ph type="body" sz="quarter" idx="13" hasCustomPrompt="1"/>
          </p:nvPr>
        </p:nvSpPr>
        <p:spPr>
          <a:xfrm>
            <a:off x="622300" y="660400"/>
            <a:ext cx="6464300" cy="533400"/>
          </a:xfrm>
        </p:spPr>
        <p:txBody>
          <a:bodyPr>
            <a:normAutofit/>
          </a:bodyPr>
          <a:lstStyle>
            <a:lvl1pPr marL="0" indent="0">
              <a:buNone/>
              <a:defRPr sz="2400" b="1">
                <a:solidFill>
                  <a:srgbClr val="002060"/>
                </a:solidFill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dirty="0" smtClean="0"/>
              <a:t>Text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ex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 b="1">
                <a:solidFill>
                  <a:srgbClr val="002060"/>
                </a:solidFill>
              </a:defRPr>
            </a:lvl1pPr>
          </a:lstStyle>
          <a:p>
            <a:r>
              <a:rPr lang="en-US" smtClean="0"/>
              <a:t>© 365Careers, 2014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/>
            </a:lvl1pPr>
          </a:lstStyle>
          <a:p>
            <a:fld id="{0BDB47BD-B0F4-4E19-8FB3-3497B202BA2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752600"/>
            <a:ext cx="2590800" cy="1066800"/>
          </a:xfrm>
        </p:spPr>
        <p:txBody>
          <a:bodyPr/>
          <a:lstStyle>
            <a:lvl1pPr marL="0" indent="0">
              <a:buNone/>
              <a:defRPr sz="4000" b="1">
                <a:solidFill>
                  <a:srgbClr val="002060"/>
                </a:solidFill>
              </a:defRPr>
            </a:lvl1pPr>
          </a:lstStyle>
          <a:p>
            <a:pPr lvl="0"/>
            <a:r>
              <a:rPr lang="en-US" dirty="0" smtClean="0"/>
              <a:t>Index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6766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© 365Careers,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© 365Careers,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DB47BD-B0F4-4E19-8FB3-3497B202B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283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365Careers, 2014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B47BD-B0F4-4E19-8FB3-3497B202BA27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962400" y="4648200"/>
            <a:ext cx="6705600" cy="553998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0000">
                <a:alpha val="20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1"/>
            <a:r>
              <a:rPr lang="en-US" sz="3000" b="1" dirty="0" smtClean="0">
                <a:solidFill>
                  <a:schemeClr val="bg1"/>
                </a:solidFill>
                <a:effectLst>
                  <a:outerShdw blurRad="50800" dist="50800" dir="5400000" algn="ctr" rotWithShape="0">
                    <a:srgbClr val="000000">
                      <a:alpha val="20000"/>
                    </a:srgbClr>
                  </a:outerShdw>
                </a:effectLst>
              </a:rPr>
              <a:t>Kinemax – Case Study</a:t>
            </a:r>
            <a:endParaRPr lang="en-US" sz="3000" b="1" dirty="0">
              <a:solidFill>
                <a:schemeClr val="bg1"/>
              </a:solidFill>
              <a:effectLst>
                <a:outerShdw blurRad="50800" dist="50800" dir="5400000" algn="ctr" rotWithShape="0">
                  <a:srgbClr val="000000">
                    <a:alpha val="20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54235" y="5195455"/>
            <a:ext cx="3352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i="1" dirty="0" smtClean="0">
                <a:solidFill>
                  <a:schemeClr val="bg1">
                    <a:lumMod val="75000"/>
                  </a:schemeClr>
                </a:solidFill>
              </a:rPr>
              <a:t>Company presentation</a:t>
            </a:r>
            <a:endParaRPr lang="en-US" sz="1400" b="1" i="1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86000" y="4495800"/>
            <a:ext cx="6477000" cy="91440"/>
          </a:xfrm>
          <a:prstGeom prst="rect">
            <a:avLst/>
          </a:prstGeom>
          <a:gradFill>
            <a:gsLst>
              <a:gs pos="0">
                <a:schemeClr val="tx1">
                  <a:lumMod val="50000"/>
                  <a:lumOff val="50000"/>
                </a:schemeClr>
              </a:gs>
              <a:gs pos="50000">
                <a:schemeClr val="bg1">
                  <a:lumMod val="85000"/>
                </a:schemeClr>
              </a:gs>
              <a:gs pos="100000">
                <a:schemeClr val="tx1">
                  <a:lumMod val="50000"/>
                  <a:lumOff val="50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286000" y="6400800"/>
            <a:ext cx="6477000" cy="91440"/>
          </a:xfrm>
          <a:prstGeom prst="rect">
            <a:avLst/>
          </a:prstGeom>
          <a:gradFill>
            <a:gsLst>
              <a:gs pos="0">
                <a:schemeClr val="tx1">
                  <a:lumMod val="50000"/>
                  <a:lumOff val="50000"/>
                </a:schemeClr>
              </a:gs>
              <a:gs pos="50000">
                <a:schemeClr val="bg1">
                  <a:lumMod val="85000"/>
                </a:schemeClr>
              </a:gs>
              <a:gs pos="100000">
                <a:schemeClr val="tx1">
                  <a:lumMod val="50000"/>
                  <a:lumOff val="50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32508" y="4495800"/>
            <a:ext cx="1828800" cy="91440"/>
          </a:xfrm>
          <a:prstGeom prst="rect">
            <a:avLst/>
          </a:prstGeom>
          <a:gradFill>
            <a:gsLst>
              <a:gs pos="0">
                <a:srgbClr val="002060"/>
              </a:gs>
              <a:gs pos="50000">
                <a:schemeClr val="bg1">
                  <a:lumMod val="85000"/>
                </a:schemeClr>
              </a:gs>
              <a:gs pos="100000">
                <a:srgbClr val="00206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81000" y="6400800"/>
            <a:ext cx="1828800" cy="91440"/>
          </a:xfrm>
          <a:prstGeom prst="rect">
            <a:avLst/>
          </a:prstGeom>
          <a:gradFill>
            <a:gsLst>
              <a:gs pos="0">
                <a:srgbClr val="002060"/>
              </a:gs>
              <a:gs pos="50000">
                <a:schemeClr val="bg1">
                  <a:lumMod val="85000"/>
                </a:schemeClr>
              </a:gs>
              <a:gs pos="100000">
                <a:srgbClr val="00206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627" y="4624359"/>
            <a:ext cx="2410173" cy="65570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45" y="5126180"/>
            <a:ext cx="1717965" cy="1145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5376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365Careers, 2014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Summary Table</a:t>
            </a:r>
            <a:endParaRPr lang="en-US" dirty="0"/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1252720953"/>
              </p:ext>
            </p:extLst>
          </p:nvPr>
        </p:nvGraphicFramePr>
        <p:xfrm>
          <a:off x="533400" y="316675"/>
          <a:ext cx="7924800" cy="355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7885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Index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365Careers, 2014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B47BD-B0F4-4E19-8FB3-3497B202BA27}" type="slidenum">
              <a:rPr lang="en-US" smtClean="0"/>
              <a:pPr/>
              <a:t>2</a:t>
            </a:fld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4191000" y="1676400"/>
            <a:ext cx="3733800" cy="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191000" y="1719590"/>
            <a:ext cx="304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rgbClr val="002060"/>
                </a:solidFill>
              </a:rPr>
              <a:t>1</a:t>
            </a:r>
            <a:endParaRPr lang="en-US" sz="1100" b="1" dirty="0">
              <a:solidFill>
                <a:srgbClr val="00206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800599" y="1719590"/>
            <a:ext cx="182880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rgbClr val="002060"/>
                </a:solidFill>
              </a:rPr>
              <a:t>Group Structure</a:t>
            </a:r>
            <a:endParaRPr lang="en-US" sz="1100" b="1" dirty="0">
              <a:solidFill>
                <a:srgbClr val="00206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543800" y="1719590"/>
            <a:ext cx="304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rgbClr val="002060"/>
                </a:solidFill>
              </a:rPr>
              <a:t>3</a:t>
            </a:r>
            <a:endParaRPr lang="en-US" sz="1100" b="1" dirty="0">
              <a:solidFill>
                <a:srgbClr val="002060"/>
              </a:solidFill>
            </a:endParaRPr>
          </a:p>
        </p:txBody>
      </p:sp>
      <p:cxnSp>
        <p:nvCxnSpPr>
          <p:cNvPr id="21" name="Straight Connector 20"/>
          <p:cNvCxnSpPr/>
          <p:nvPr/>
        </p:nvCxnSpPr>
        <p:spPr>
          <a:xfrm>
            <a:off x="4191000" y="2046514"/>
            <a:ext cx="3733800" cy="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4191000" y="2089704"/>
            <a:ext cx="304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rgbClr val="002060"/>
                </a:solidFill>
              </a:rPr>
              <a:t>2</a:t>
            </a:r>
            <a:endParaRPr lang="en-US" sz="1100" b="1" dirty="0">
              <a:solidFill>
                <a:srgbClr val="00206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800599" y="2089704"/>
            <a:ext cx="198120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rgbClr val="002060"/>
                </a:solidFill>
              </a:rPr>
              <a:t>Historical Timeline</a:t>
            </a:r>
            <a:endParaRPr lang="en-US" sz="1100" b="1" dirty="0">
              <a:solidFill>
                <a:srgbClr val="00206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543800" y="2089704"/>
            <a:ext cx="304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rgbClr val="002060"/>
                </a:solidFill>
              </a:rPr>
              <a:t>4</a:t>
            </a:r>
            <a:endParaRPr lang="en-US" sz="1100" b="1" dirty="0">
              <a:solidFill>
                <a:srgbClr val="002060"/>
              </a:solidFill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>
            <a:off x="4191000" y="2416628"/>
            <a:ext cx="3733800" cy="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4191000" y="2459818"/>
            <a:ext cx="304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rgbClr val="002060"/>
                </a:solidFill>
              </a:rPr>
              <a:t>3</a:t>
            </a:r>
            <a:endParaRPr lang="en-US" sz="1100" b="1" dirty="0">
              <a:solidFill>
                <a:srgbClr val="00206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800599" y="2459818"/>
            <a:ext cx="198120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rgbClr val="002060"/>
                </a:solidFill>
              </a:rPr>
              <a:t>Business Formula</a:t>
            </a:r>
            <a:endParaRPr lang="en-US" sz="1100" b="1" dirty="0">
              <a:solidFill>
                <a:srgbClr val="00206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543800" y="2459818"/>
            <a:ext cx="304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rgbClr val="002060"/>
                </a:solidFill>
              </a:rPr>
              <a:t>5</a:t>
            </a:r>
            <a:endParaRPr lang="en-US" sz="1100" b="1" dirty="0">
              <a:solidFill>
                <a:srgbClr val="002060"/>
              </a:solidFill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>
            <a:off x="4191000" y="2786742"/>
            <a:ext cx="3733800" cy="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4191000" y="2829932"/>
            <a:ext cx="304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rgbClr val="002060"/>
                </a:solidFill>
              </a:rPr>
              <a:t>4</a:t>
            </a:r>
            <a:endParaRPr lang="en-US" sz="1100" b="1" dirty="0">
              <a:solidFill>
                <a:srgbClr val="00206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800599" y="2829932"/>
            <a:ext cx="198120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rgbClr val="002060"/>
                </a:solidFill>
              </a:rPr>
              <a:t>Geographical Footprint</a:t>
            </a:r>
            <a:endParaRPr lang="en-US" sz="1100" b="1" dirty="0">
              <a:solidFill>
                <a:srgbClr val="00206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543800" y="2829932"/>
            <a:ext cx="304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rgbClr val="002060"/>
                </a:solidFill>
              </a:rPr>
              <a:t>6</a:t>
            </a:r>
            <a:endParaRPr lang="en-US" sz="1100" b="1" dirty="0">
              <a:solidFill>
                <a:srgbClr val="002060"/>
              </a:solidFill>
            </a:endParaRPr>
          </a:p>
        </p:txBody>
      </p:sp>
      <p:cxnSp>
        <p:nvCxnSpPr>
          <p:cNvPr id="36" name="Straight Connector 35"/>
          <p:cNvCxnSpPr/>
          <p:nvPr/>
        </p:nvCxnSpPr>
        <p:spPr>
          <a:xfrm>
            <a:off x="4191000" y="3156856"/>
            <a:ext cx="3733800" cy="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4191000" y="3200046"/>
            <a:ext cx="304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rgbClr val="002060"/>
                </a:solidFill>
              </a:rPr>
              <a:t>5</a:t>
            </a:r>
            <a:endParaRPr lang="en-US" sz="1100" b="1" dirty="0">
              <a:solidFill>
                <a:srgbClr val="00206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800599" y="3200046"/>
            <a:ext cx="198120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rgbClr val="002060"/>
                </a:solidFill>
              </a:rPr>
              <a:t>Country Comparison</a:t>
            </a:r>
            <a:endParaRPr lang="en-US" sz="1100" b="1" dirty="0">
              <a:solidFill>
                <a:srgbClr val="00206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543800" y="3200046"/>
            <a:ext cx="304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rgbClr val="002060"/>
                </a:solidFill>
              </a:rPr>
              <a:t>7</a:t>
            </a:r>
            <a:endParaRPr lang="en-US" sz="1100" b="1" dirty="0">
              <a:solidFill>
                <a:srgbClr val="002060"/>
              </a:solidFill>
            </a:endParaRPr>
          </a:p>
        </p:txBody>
      </p:sp>
      <p:cxnSp>
        <p:nvCxnSpPr>
          <p:cNvPr id="41" name="Straight Connector 40"/>
          <p:cNvCxnSpPr/>
          <p:nvPr/>
        </p:nvCxnSpPr>
        <p:spPr>
          <a:xfrm>
            <a:off x="4191000" y="3526970"/>
            <a:ext cx="3733800" cy="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4191000" y="3570160"/>
            <a:ext cx="304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rgbClr val="002060"/>
                </a:solidFill>
              </a:rPr>
              <a:t>6</a:t>
            </a:r>
            <a:endParaRPr lang="en-US" sz="1100" b="1" dirty="0">
              <a:solidFill>
                <a:srgbClr val="00206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800599" y="3570160"/>
            <a:ext cx="198120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rgbClr val="002060"/>
                </a:solidFill>
              </a:rPr>
              <a:t>Future Growth Prospects</a:t>
            </a:r>
            <a:endParaRPr lang="en-US" sz="1100" b="1" dirty="0">
              <a:solidFill>
                <a:srgbClr val="00206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7543800" y="3570160"/>
            <a:ext cx="304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>
                <a:solidFill>
                  <a:srgbClr val="002060"/>
                </a:solidFill>
              </a:rPr>
              <a:t>8</a:t>
            </a:r>
          </a:p>
        </p:txBody>
      </p:sp>
      <p:cxnSp>
        <p:nvCxnSpPr>
          <p:cNvPr id="46" name="Straight Connector 45"/>
          <p:cNvCxnSpPr/>
          <p:nvPr/>
        </p:nvCxnSpPr>
        <p:spPr>
          <a:xfrm>
            <a:off x="4191000" y="3897084"/>
            <a:ext cx="3733800" cy="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4191000" y="3940274"/>
            <a:ext cx="304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rgbClr val="002060"/>
                </a:solidFill>
              </a:rPr>
              <a:t>7</a:t>
            </a:r>
            <a:endParaRPr lang="en-US" sz="1100" b="1" dirty="0">
              <a:solidFill>
                <a:srgbClr val="002060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4800599" y="3940274"/>
            <a:ext cx="198120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rgbClr val="002060"/>
                </a:solidFill>
              </a:rPr>
              <a:t>Financials at a Glance</a:t>
            </a:r>
            <a:endParaRPr lang="en-US" sz="1100" b="1" dirty="0">
              <a:solidFill>
                <a:srgbClr val="002060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7543800" y="3940274"/>
            <a:ext cx="304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>
                <a:solidFill>
                  <a:srgbClr val="002060"/>
                </a:solidFill>
              </a:rPr>
              <a:t>9</a:t>
            </a:r>
          </a:p>
        </p:txBody>
      </p:sp>
      <p:cxnSp>
        <p:nvCxnSpPr>
          <p:cNvPr id="51" name="Straight Connector 50"/>
          <p:cNvCxnSpPr/>
          <p:nvPr/>
        </p:nvCxnSpPr>
        <p:spPr>
          <a:xfrm>
            <a:off x="4191000" y="4267200"/>
            <a:ext cx="3733800" cy="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4191000" y="4310390"/>
            <a:ext cx="304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rgbClr val="002060"/>
                </a:solidFill>
              </a:rPr>
              <a:t>8</a:t>
            </a:r>
            <a:endParaRPr lang="en-US" sz="1100" b="1" dirty="0">
              <a:solidFill>
                <a:srgbClr val="002060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4800599" y="4310390"/>
            <a:ext cx="198120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rgbClr val="002060"/>
                </a:solidFill>
              </a:rPr>
              <a:t>Summary Table</a:t>
            </a:r>
            <a:endParaRPr lang="en-US" sz="1100" b="1" dirty="0">
              <a:solidFill>
                <a:srgbClr val="002060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7543800" y="431039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rgbClr val="002060"/>
                </a:solidFill>
              </a:rPr>
              <a:t>10</a:t>
            </a:r>
            <a:endParaRPr lang="en-US" sz="11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8451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Group Structure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365Careers, 2014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graphicFrame>
        <p:nvGraphicFramePr>
          <p:cNvPr id="15" name="Diagram 14"/>
          <p:cNvGraphicFramePr/>
          <p:nvPr>
            <p:extLst>
              <p:ext uri="{D42A27DB-BD31-4B8C-83A1-F6EECF244321}">
                <p14:modId xmlns:p14="http://schemas.microsoft.com/office/powerpoint/2010/main" val="2923333407"/>
              </p:ext>
            </p:extLst>
          </p:nvPr>
        </p:nvGraphicFramePr>
        <p:xfrm>
          <a:off x="533400" y="316675"/>
          <a:ext cx="7924800" cy="355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74778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Historical Timeline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365Careers, 2014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310326686"/>
              </p:ext>
            </p:extLst>
          </p:nvPr>
        </p:nvGraphicFramePr>
        <p:xfrm>
          <a:off x="533400" y="316675"/>
          <a:ext cx="7924800" cy="355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58032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365Careers, 2014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Business Formula</a:t>
            </a:r>
            <a:endParaRPr lang="en-US" dirty="0"/>
          </a:p>
        </p:txBody>
      </p:sp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125890309"/>
              </p:ext>
            </p:extLst>
          </p:nvPr>
        </p:nvGraphicFramePr>
        <p:xfrm>
          <a:off x="533400" y="316675"/>
          <a:ext cx="7924800" cy="355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2336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365Careers, 2014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Geographical Footprint</a:t>
            </a:r>
            <a:endParaRPr lang="en-US" dirty="0"/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2797257596"/>
              </p:ext>
            </p:extLst>
          </p:nvPr>
        </p:nvGraphicFramePr>
        <p:xfrm>
          <a:off x="533400" y="316675"/>
          <a:ext cx="7924800" cy="355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22859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365Careers, 2014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Country Comparison</a:t>
            </a:r>
            <a:endParaRPr lang="en-US" dirty="0"/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2987302657"/>
              </p:ext>
            </p:extLst>
          </p:nvPr>
        </p:nvGraphicFramePr>
        <p:xfrm>
          <a:off x="533400" y="316675"/>
          <a:ext cx="7924800" cy="355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40095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365Careers, 2014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Future Growth Prospects</a:t>
            </a:r>
            <a:endParaRPr lang="en-US" dirty="0"/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161330995"/>
              </p:ext>
            </p:extLst>
          </p:nvPr>
        </p:nvGraphicFramePr>
        <p:xfrm>
          <a:off x="533400" y="316675"/>
          <a:ext cx="7924800" cy="355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83573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365Careers, 2014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Financials at a Glance</a:t>
            </a:r>
            <a:endParaRPr lang="en-US" dirty="0"/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802692954"/>
              </p:ext>
            </p:extLst>
          </p:nvPr>
        </p:nvGraphicFramePr>
        <p:xfrm>
          <a:off x="533400" y="316675"/>
          <a:ext cx="7924800" cy="355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74075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461</TotalTime>
  <Words>263</Words>
  <Application>Microsoft Office PowerPoint</Application>
  <PresentationFormat>On-screen Show (4:3)</PresentationFormat>
  <Paragraphs>119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Office Theme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New</dc:creator>
  <cp:lastModifiedBy>New</cp:lastModifiedBy>
  <cp:revision>35</cp:revision>
  <dcterms:created xsi:type="dcterms:W3CDTF">2006-08-16T00:00:00Z</dcterms:created>
  <dcterms:modified xsi:type="dcterms:W3CDTF">2015-01-27T11:59:57Z</dcterms:modified>
</cp:coreProperties>
</file>